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147480843" r:id="rId2"/>
    <p:sldId id="2147480844" r:id="rId3"/>
    <p:sldId id="2147480847" r:id="rId4"/>
    <p:sldId id="2147480845" r:id="rId5"/>
    <p:sldId id="2147480846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E96"/>
    <a:srgbClr val="D2DB2F"/>
    <a:srgbClr val="005050"/>
    <a:srgbClr val="D9D9D9"/>
    <a:srgbClr val="C00000"/>
    <a:srgbClr val="E0E0E0"/>
    <a:srgbClr val="FFFFFF"/>
    <a:srgbClr val="C7EDEB"/>
    <a:srgbClr val="B13E3B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FF7D5-52D3-4E58-B3F0-EBA24F939E49}" v="165" dt="2025-05-15T15:11:24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3784" autoAdjust="0"/>
  </p:normalViewPr>
  <p:slideViewPr>
    <p:cSldViewPr snapToGrid="0">
      <p:cViewPr varScale="1">
        <p:scale>
          <a:sx n="68" d="100"/>
          <a:sy n="68" d="100"/>
        </p:scale>
        <p:origin x="9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AYUBI, Moch Thoriq Assegaf" userId="89e49ae9-f1bf-4cdc-9af5-3a072d0e59ad" providerId="ADAL" clId="{FFCFF7D5-52D3-4E58-B3F0-EBA24F939E49}"/>
    <pc:docChg chg="undo custSel addSld delSld modSld sldOrd">
      <pc:chgData name="AL AYUBI, Moch Thoriq Assegaf" userId="89e49ae9-f1bf-4cdc-9af5-3a072d0e59ad" providerId="ADAL" clId="{FFCFF7D5-52D3-4E58-B3F0-EBA24F939E49}" dt="2025-05-15T15:12:57.058" v="2172" actId="1076"/>
      <pc:docMkLst>
        <pc:docMk/>
      </pc:docMkLst>
      <pc:sldChg chg="modSp mod">
        <pc:chgData name="AL AYUBI, Moch Thoriq Assegaf" userId="89e49ae9-f1bf-4cdc-9af5-3a072d0e59ad" providerId="ADAL" clId="{FFCFF7D5-52D3-4E58-B3F0-EBA24F939E49}" dt="2025-05-15T11:40:27.205" v="35" actId="20577"/>
        <pc:sldMkLst>
          <pc:docMk/>
          <pc:sldMk cId="3388884917" sldId="2147480843"/>
        </pc:sldMkLst>
        <pc:spChg chg="mod">
          <ac:chgData name="AL AYUBI, Moch Thoriq Assegaf" userId="89e49ae9-f1bf-4cdc-9af5-3a072d0e59ad" providerId="ADAL" clId="{FFCFF7D5-52D3-4E58-B3F0-EBA24F939E49}" dt="2025-05-15T11:40:09.868" v="29" actId="14100"/>
          <ac:spMkLst>
            <pc:docMk/>
            <pc:sldMk cId="3388884917" sldId="2147480843"/>
            <ac:spMk id="10" creationId="{2B8756FE-3D7A-4E6F-A6C3-924633FB14DD}"/>
          </ac:spMkLst>
        </pc:spChg>
        <pc:spChg chg="mod">
          <ac:chgData name="AL AYUBI, Moch Thoriq Assegaf" userId="89e49ae9-f1bf-4cdc-9af5-3a072d0e59ad" providerId="ADAL" clId="{FFCFF7D5-52D3-4E58-B3F0-EBA24F939E49}" dt="2025-05-15T11:40:27.205" v="35" actId="20577"/>
          <ac:spMkLst>
            <pc:docMk/>
            <pc:sldMk cId="3388884917" sldId="2147480843"/>
            <ac:spMk id="11" creationId="{37B3E28D-42DA-4834-8F93-CB2E47D39065}"/>
          </ac:spMkLst>
        </pc:spChg>
      </pc:sldChg>
      <pc:sldChg chg="addSp delSp modSp new mod">
        <pc:chgData name="AL AYUBI, Moch Thoriq Assegaf" userId="89e49ae9-f1bf-4cdc-9af5-3a072d0e59ad" providerId="ADAL" clId="{FFCFF7D5-52D3-4E58-B3F0-EBA24F939E49}" dt="2025-05-15T12:53:46.985" v="1969" actId="478"/>
        <pc:sldMkLst>
          <pc:docMk/>
          <pc:sldMk cId="1737950376" sldId="2147480844"/>
        </pc:sldMkLst>
        <pc:spChg chg="mod">
          <ac:chgData name="AL AYUBI, Moch Thoriq Assegaf" userId="89e49ae9-f1bf-4cdc-9af5-3a072d0e59ad" providerId="ADAL" clId="{FFCFF7D5-52D3-4E58-B3F0-EBA24F939E49}" dt="2025-05-15T11:40:41.190" v="76" actId="20577"/>
          <ac:spMkLst>
            <pc:docMk/>
            <pc:sldMk cId="1737950376" sldId="2147480844"/>
            <ac:spMk id="2" creationId="{702A9D7B-1C6F-E856-DA94-D4EFD9D1952F}"/>
          </ac:spMkLst>
        </pc:spChg>
        <pc:spChg chg="mod">
          <ac:chgData name="AL AYUBI, Moch Thoriq Assegaf" userId="89e49ae9-f1bf-4cdc-9af5-3a072d0e59ad" providerId="ADAL" clId="{FFCFF7D5-52D3-4E58-B3F0-EBA24F939E49}" dt="2025-05-15T11:57:39.412" v="167"/>
          <ac:spMkLst>
            <pc:docMk/>
            <pc:sldMk cId="1737950376" sldId="2147480844"/>
            <ac:spMk id="3" creationId="{288092D0-A21F-839B-026A-22F2C10FDF88}"/>
          </ac:spMkLst>
        </pc:spChg>
        <pc:spChg chg="add mod">
          <ac:chgData name="AL AYUBI, Moch Thoriq Assegaf" userId="89e49ae9-f1bf-4cdc-9af5-3a072d0e59ad" providerId="ADAL" clId="{FFCFF7D5-52D3-4E58-B3F0-EBA24F939E49}" dt="2025-05-15T12:14:02.651" v="583" actId="1076"/>
          <ac:spMkLst>
            <pc:docMk/>
            <pc:sldMk cId="1737950376" sldId="2147480844"/>
            <ac:spMk id="6" creationId="{91B93160-66EE-F49F-4809-6231B025A66E}"/>
          </ac:spMkLst>
        </pc:spChg>
        <pc:spChg chg="add del mod">
          <ac:chgData name="AL AYUBI, Moch Thoriq Assegaf" userId="89e49ae9-f1bf-4cdc-9af5-3a072d0e59ad" providerId="ADAL" clId="{FFCFF7D5-52D3-4E58-B3F0-EBA24F939E49}" dt="2025-05-15T11:58:55.740" v="181" actId="478"/>
          <ac:spMkLst>
            <pc:docMk/>
            <pc:sldMk cId="1737950376" sldId="2147480844"/>
            <ac:spMk id="8" creationId="{CEB352DE-733D-712A-41D4-F6A2FA45586E}"/>
          </ac:spMkLst>
        </pc:spChg>
        <pc:spChg chg="add mod">
          <ac:chgData name="AL AYUBI, Moch Thoriq Assegaf" userId="89e49ae9-f1bf-4cdc-9af5-3a072d0e59ad" providerId="ADAL" clId="{FFCFF7D5-52D3-4E58-B3F0-EBA24F939E49}" dt="2025-05-15T12:13:57.359" v="581" actId="1076"/>
          <ac:spMkLst>
            <pc:docMk/>
            <pc:sldMk cId="1737950376" sldId="2147480844"/>
            <ac:spMk id="9" creationId="{9C13FC2A-76B0-9AF6-7E01-A2913C4A1A43}"/>
          </ac:spMkLst>
        </pc:spChg>
        <pc:spChg chg="add mod">
          <ac:chgData name="AL AYUBI, Moch Thoriq Assegaf" userId="89e49ae9-f1bf-4cdc-9af5-3a072d0e59ad" providerId="ADAL" clId="{FFCFF7D5-52D3-4E58-B3F0-EBA24F939E49}" dt="2025-05-15T12:47:39.141" v="1536" actId="2085"/>
          <ac:spMkLst>
            <pc:docMk/>
            <pc:sldMk cId="1737950376" sldId="2147480844"/>
            <ac:spMk id="11" creationId="{3904D7AD-7009-8C75-3224-8FBB67E817E7}"/>
          </ac:spMkLst>
        </pc:spChg>
        <pc:spChg chg="add mod ord">
          <ac:chgData name="AL AYUBI, Moch Thoriq Assegaf" userId="89e49ae9-f1bf-4cdc-9af5-3a072d0e59ad" providerId="ADAL" clId="{FFCFF7D5-52D3-4E58-B3F0-EBA24F939E49}" dt="2025-05-15T12:47:55.360" v="1539" actId="166"/>
          <ac:spMkLst>
            <pc:docMk/>
            <pc:sldMk cId="1737950376" sldId="2147480844"/>
            <ac:spMk id="12" creationId="{AD827B38-D1B6-8E72-5C26-B254A47B521A}"/>
          </ac:spMkLst>
        </pc:spChg>
        <pc:spChg chg="add mod">
          <ac:chgData name="AL AYUBI, Moch Thoriq Assegaf" userId="89e49ae9-f1bf-4cdc-9af5-3a072d0e59ad" providerId="ADAL" clId="{FFCFF7D5-52D3-4E58-B3F0-EBA24F939E49}" dt="2025-05-15T12:47:59.079" v="1548" actId="20577"/>
          <ac:spMkLst>
            <pc:docMk/>
            <pc:sldMk cId="1737950376" sldId="2147480844"/>
            <ac:spMk id="13" creationId="{A8F9F35C-77A9-D309-3ED5-5EE14D5ED1B4}"/>
          </ac:spMkLst>
        </pc:spChg>
        <pc:spChg chg="add mod">
          <ac:chgData name="AL AYUBI, Moch Thoriq Assegaf" userId="89e49ae9-f1bf-4cdc-9af5-3a072d0e59ad" providerId="ADAL" clId="{FFCFF7D5-52D3-4E58-B3F0-EBA24F939E49}" dt="2025-05-15T12:50:03.871" v="1746" actId="1076"/>
          <ac:spMkLst>
            <pc:docMk/>
            <pc:sldMk cId="1737950376" sldId="2147480844"/>
            <ac:spMk id="14" creationId="{819D98ED-5B36-49B8-E8E1-F9C28752EB7D}"/>
          </ac:spMkLst>
        </pc:spChg>
        <pc:spChg chg="add mod">
          <ac:chgData name="AL AYUBI, Moch Thoriq Assegaf" userId="89e49ae9-f1bf-4cdc-9af5-3a072d0e59ad" providerId="ADAL" clId="{FFCFF7D5-52D3-4E58-B3F0-EBA24F939E49}" dt="2025-05-15T12:53:45.506" v="1968" actId="20577"/>
          <ac:spMkLst>
            <pc:docMk/>
            <pc:sldMk cId="1737950376" sldId="2147480844"/>
            <ac:spMk id="17" creationId="{BB3797FE-AE8E-3D98-3FFE-60CDF28F9C7B}"/>
          </ac:spMkLst>
        </pc:spChg>
        <pc:graphicFrameChg chg="add del mod">
          <ac:chgData name="AL AYUBI, Moch Thoriq Assegaf" userId="89e49ae9-f1bf-4cdc-9af5-3a072d0e59ad" providerId="ADAL" clId="{FFCFF7D5-52D3-4E58-B3F0-EBA24F939E49}" dt="2025-05-15T12:50:25.961" v="1752" actId="478"/>
          <ac:graphicFrameMkLst>
            <pc:docMk/>
            <pc:sldMk cId="1737950376" sldId="2147480844"/>
            <ac:graphicFrameMk id="15" creationId="{C49D465D-EBA8-8AD0-F221-80107E27A575}"/>
          </ac:graphicFrameMkLst>
        </pc:graphicFrameChg>
        <pc:graphicFrameChg chg="add mod">
          <ac:chgData name="AL AYUBI, Moch Thoriq Assegaf" userId="89e49ae9-f1bf-4cdc-9af5-3a072d0e59ad" providerId="ADAL" clId="{FFCFF7D5-52D3-4E58-B3F0-EBA24F939E49}" dt="2025-05-15T12:52:52.793" v="1849" actId="20577"/>
          <ac:graphicFrameMkLst>
            <pc:docMk/>
            <pc:sldMk cId="1737950376" sldId="2147480844"/>
            <ac:graphicFrameMk id="16" creationId="{86894906-ACCC-ADBF-9D63-DD3B2FF165E2}"/>
          </ac:graphicFrameMkLst>
        </pc:graphicFrameChg>
        <pc:picChg chg="add mod">
          <ac:chgData name="AL AYUBI, Moch Thoriq Assegaf" userId="89e49ae9-f1bf-4cdc-9af5-3a072d0e59ad" providerId="ADAL" clId="{FFCFF7D5-52D3-4E58-B3F0-EBA24F939E49}" dt="2025-05-15T12:13:47.752" v="579" actId="14100"/>
          <ac:picMkLst>
            <pc:docMk/>
            <pc:sldMk cId="1737950376" sldId="2147480844"/>
            <ac:picMk id="4" creationId="{EA51DB18-A8AF-F3C8-5F7F-1B25FC488BC4}"/>
          </ac:picMkLst>
        </pc:picChg>
        <pc:picChg chg="add del mod">
          <ac:chgData name="AL AYUBI, Moch Thoriq Assegaf" userId="89e49ae9-f1bf-4cdc-9af5-3a072d0e59ad" providerId="ADAL" clId="{FFCFF7D5-52D3-4E58-B3F0-EBA24F939E49}" dt="2025-05-15T12:50:05.339" v="1747" actId="478"/>
          <ac:picMkLst>
            <pc:docMk/>
            <pc:sldMk cId="1737950376" sldId="2147480844"/>
            <ac:picMk id="7" creationId="{F5C8BF68-CF33-9DD9-C228-09DE4E109FFB}"/>
          </ac:picMkLst>
        </pc:picChg>
        <pc:picChg chg="add del mod">
          <ac:chgData name="AL AYUBI, Moch Thoriq Assegaf" userId="89e49ae9-f1bf-4cdc-9af5-3a072d0e59ad" providerId="ADAL" clId="{FFCFF7D5-52D3-4E58-B3F0-EBA24F939E49}" dt="2025-05-15T12:53:46.985" v="1969" actId="478"/>
          <ac:picMkLst>
            <pc:docMk/>
            <pc:sldMk cId="1737950376" sldId="2147480844"/>
            <ac:picMk id="10" creationId="{9099ECF9-83C9-1D4C-EC32-E2F62083C3CD}"/>
          </ac:picMkLst>
        </pc:picChg>
      </pc:sldChg>
      <pc:sldChg chg="addSp delSp modSp new mod">
        <pc:chgData name="AL AYUBI, Moch Thoriq Assegaf" userId="89e49ae9-f1bf-4cdc-9af5-3a072d0e59ad" providerId="ADAL" clId="{FFCFF7D5-52D3-4E58-B3F0-EBA24F939E49}" dt="2025-05-15T11:48:28.974" v="163" actId="1076"/>
        <pc:sldMkLst>
          <pc:docMk/>
          <pc:sldMk cId="3159311778" sldId="2147480845"/>
        </pc:sldMkLst>
        <pc:spChg chg="add del mod">
          <ac:chgData name="AL AYUBI, Moch Thoriq Assegaf" userId="89e49ae9-f1bf-4cdc-9af5-3a072d0e59ad" providerId="ADAL" clId="{FFCFF7D5-52D3-4E58-B3F0-EBA24F939E49}" dt="2025-05-15T11:47:32.675" v="132" actId="478"/>
          <ac:spMkLst>
            <pc:docMk/>
            <pc:sldMk cId="3159311778" sldId="2147480845"/>
            <ac:spMk id="2" creationId="{EB72AEAF-2071-A76B-CF0F-D5C5CB8F3106}"/>
          </ac:spMkLst>
        </pc:spChg>
        <pc:spChg chg="del">
          <ac:chgData name="AL AYUBI, Moch Thoriq Assegaf" userId="89e49ae9-f1bf-4cdc-9af5-3a072d0e59ad" providerId="ADAL" clId="{FFCFF7D5-52D3-4E58-B3F0-EBA24F939E49}" dt="2025-05-15T11:47:39.975" v="134" actId="478"/>
          <ac:spMkLst>
            <pc:docMk/>
            <pc:sldMk cId="3159311778" sldId="2147480845"/>
            <ac:spMk id="3" creationId="{94F345C3-B576-6EC5-92D5-452F97C51C9F}"/>
          </ac:spMkLst>
        </pc:spChg>
        <pc:spChg chg="add del mod">
          <ac:chgData name="AL AYUBI, Moch Thoriq Assegaf" userId="89e49ae9-f1bf-4cdc-9af5-3a072d0e59ad" providerId="ADAL" clId="{FFCFF7D5-52D3-4E58-B3F0-EBA24F939E49}" dt="2025-05-15T11:47:35.173" v="133" actId="478"/>
          <ac:spMkLst>
            <pc:docMk/>
            <pc:sldMk cId="3159311778" sldId="2147480845"/>
            <ac:spMk id="4" creationId="{262D6C40-F67B-AAB3-D290-4C05390470B0}"/>
          </ac:spMkLst>
        </pc:spChg>
        <pc:spChg chg="add mod">
          <ac:chgData name="AL AYUBI, Moch Thoriq Assegaf" userId="89e49ae9-f1bf-4cdc-9af5-3a072d0e59ad" providerId="ADAL" clId="{FFCFF7D5-52D3-4E58-B3F0-EBA24F939E49}" dt="2025-05-15T11:47:25.575" v="129"/>
          <ac:spMkLst>
            <pc:docMk/>
            <pc:sldMk cId="3159311778" sldId="2147480845"/>
            <ac:spMk id="6" creationId="{35A9457C-8A2B-FF72-906C-06EA3E7C7196}"/>
          </ac:spMkLst>
        </pc:spChg>
        <pc:spChg chg="add mod">
          <ac:chgData name="AL AYUBI, Moch Thoriq Assegaf" userId="89e49ae9-f1bf-4cdc-9af5-3a072d0e59ad" providerId="ADAL" clId="{FFCFF7D5-52D3-4E58-B3F0-EBA24F939E49}" dt="2025-05-15T11:48:28.974" v="163" actId="1076"/>
          <ac:spMkLst>
            <pc:docMk/>
            <pc:sldMk cId="3159311778" sldId="2147480845"/>
            <ac:spMk id="11" creationId="{33666E5A-5E26-3B48-EB5A-33D4F5786908}"/>
          </ac:spMkLst>
        </pc:spChg>
        <pc:spChg chg="add mod">
          <ac:chgData name="AL AYUBI, Moch Thoriq Assegaf" userId="89e49ae9-f1bf-4cdc-9af5-3a072d0e59ad" providerId="ADAL" clId="{FFCFF7D5-52D3-4E58-B3F0-EBA24F939E49}" dt="2025-05-15T11:48:23.662" v="162" actId="20577"/>
          <ac:spMkLst>
            <pc:docMk/>
            <pc:sldMk cId="3159311778" sldId="2147480845"/>
            <ac:spMk id="12" creationId="{067EC286-01F6-E51F-4CEF-B7A68D317AB6}"/>
          </ac:spMkLst>
        </pc:spChg>
        <pc:spChg chg="add del mod">
          <ac:chgData name="AL AYUBI, Moch Thoriq Assegaf" userId="89e49ae9-f1bf-4cdc-9af5-3a072d0e59ad" providerId="ADAL" clId="{FFCFF7D5-52D3-4E58-B3F0-EBA24F939E49}" dt="2025-05-15T11:47:32.675" v="132" actId="478"/>
          <ac:spMkLst>
            <pc:docMk/>
            <pc:sldMk cId="3159311778" sldId="2147480845"/>
            <ac:spMk id="14" creationId="{0C637D43-13AE-4332-4AE4-8862AF0246F0}"/>
          </ac:spMkLst>
        </pc:spChg>
        <pc:graphicFrameChg chg="add mod">
          <ac:chgData name="AL AYUBI, Moch Thoriq Assegaf" userId="89e49ae9-f1bf-4cdc-9af5-3a072d0e59ad" providerId="ADAL" clId="{FFCFF7D5-52D3-4E58-B3F0-EBA24F939E49}" dt="2025-05-15T11:47:45.941" v="135" actId="208"/>
          <ac:graphicFrameMkLst>
            <pc:docMk/>
            <pc:sldMk cId="3159311778" sldId="2147480845"/>
            <ac:graphicFrameMk id="5" creationId="{EC178586-904D-5DD9-0800-5BFFB4F1BEC7}"/>
          </ac:graphicFrameMkLst>
        </pc:graphicFrameChg>
        <pc:graphicFrameChg chg="add mod">
          <ac:chgData name="AL AYUBI, Moch Thoriq Assegaf" userId="89e49ae9-f1bf-4cdc-9af5-3a072d0e59ad" providerId="ADAL" clId="{FFCFF7D5-52D3-4E58-B3F0-EBA24F939E49}" dt="2025-05-15T11:47:52.401" v="137" actId="208"/>
          <ac:graphicFrameMkLst>
            <pc:docMk/>
            <pc:sldMk cId="3159311778" sldId="2147480845"/>
            <ac:graphicFrameMk id="7" creationId="{D19D3BBE-4D60-2EC0-0CDF-92A9E84DA4AD}"/>
          </ac:graphicFrameMkLst>
        </pc:graphicFrameChg>
        <pc:graphicFrameChg chg="add mod">
          <ac:chgData name="AL AYUBI, Moch Thoriq Assegaf" userId="89e49ae9-f1bf-4cdc-9af5-3a072d0e59ad" providerId="ADAL" clId="{FFCFF7D5-52D3-4E58-B3F0-EBA24F939E49}" dt="2025-05-15T11:48:00.226" v="138" actId="14100"/>
          <ac:graphicFrameMkLst>
            <pc:docMk/>
            <pc:sldMk cId="3159311778" sldId="2147480845"/>
            <ac:graphicFrameMk id="10" creationId="{D00E6451-49C1-828F-EB3A-6036C99E71FA}"/>
          </ac:graphicFrameMkLst>
        </pc:graphicFrameChg>
        <pc:cxnChg chg="add mod">
          <ac:chgData name="AL AYUBI, Moch Thoriq Assegaf" userId="89e49ae9-f1bf-4cdc-9af5-3a072d0e59ad" providerId="ADAL" clId="{FFCFF7D5-52D3-4E58-B3F0-EBA24F939E49}" dt="2025-05-15T11:47:25.575" v="129"/>
          <ac:cxnSpMkLst>
            <pc:docMk/>
            <pc:sldMk cId="3159311778" sldId="2147480845"/>
            <ac:cxnSpMk id="8" creationId="{93A64A1B-C27C-F767-C3CC-4FB3FDBCB81E}"/>
          </ac:cxnSpMkLst>
        </pc:cxnChg>
        <pc:cxnChg chg="add mod">
          <ac:chgData name="AL AYUBI, Moch Thoriq Assegaf" userId="89e49ae9-f1bf-4cdc-9af5-3a072d0e59ad" providerId="ADAL" clId="{FFCFF7D5-52D3-4E58-B3F0-EBA24F939E49}" dt="2025-05-15T11:47:25.575" v="129"/>
          <ac:cxnSpMkLst>
            <pc:docMk/>
            <pc:sldMk cId="3159311778" sldId="2147480845"/>
            <ac:cxnSpMk id="9" creationId="{F88AEDFC-23FC-4A75-DCDD-7BCFD8240C7D}"/>
          </ac:cxnSpMkLst>
        </pc:cxnChg>
      </pc:sldChg>
      <pc:sldChg chg="addSp modSp new mod">
        <pc:chgData name="AL AYUBI, Moch Thoriq Assegaf" userId="89e49ae9-f1bf-4cdc-9af5-3a072d0e59ad" providerId="ADAL" clId="{FFCFF7D5-52D3-4E58-B3F0-EBA24F939E49}" dt="2025-05-15T12:13:34.434" v="577" actId="20577"/>
        <pc:sldMkLst>
          <pc:docMk/>
          <pc:sldMk cId="1793518813" sldId="2147480846"/>
        </pc:sldMkLst>
        <pc:spChg chg="mod">
          <ac:chgData name="AL AYUBI, Moch Thoriq Assegaf" userId="89e49ae9-f1bf-4cdc-9af5-3a072d0e59ad" providerId="ADAL" clId="{FFCFF7D5-52D3-4E58-B3F0-EBA24F939E49}" dt="2025-05-15T12:12:21.030" v="486"/>
          <ac:spMkLst>
            <pc:docMk/>
            <pc:sldMk cId="1793518813" sldId="2147480846"/>
            <ac:spMk id="2" creationId="{786B3770-3520-5DC8-7BCE-D643BE905655}"/>
          </ac:spMkLst>
        </pc:spChg>
        <pc:spChg chg="add mod">
          <ac:chgData name="AL AYUBI, Moch Thoriq Assegaf" userId="89e49ae9-f1bf-4cdc-9af5-3a072d0e59ad" providerId="ADAL" clId="{FFCFF7D5-52D3-4E58-B3F0-EBA24F939E49}" dt="2025-05-15T12:13:13.541" v="565" actId="1076"/>
          <ac:spMkLst>
            <pc:docMk/>
            <pc:sldMk cId="1793518813" sldId="2147480846"/>
            <ac:spMk id="5" creationId="{24CBDC5A-CBEF-B8D7-E317-AF0573AF0C3F}"/>
          </ac:spMkLst>
        </pc:spChg>
        <pc:spChg chg="add mod">
          <ac:chgData name="AL AYUBI, Moch Thoriq Assegaf" userId="89e49ae9-f1bf-4cdc-9af5-3a072d0e59ad" providerId="ADAL" clId="{FFCFF7D5-52D3-4E58-B3F0-EBA24F939E49}" dt="2025-05-15T12:13:34.434" v="577" actId="20577"/>
          <ac:spMkLst>
            <pc:docMk/>
            <pc:sldMk cId="1793518813" sldId="2147480846"/>
            <ac:spMk id="6" creationId="{2248A2C5-5847-1BA0-D735-E466D6DA36C7}"/>
          </ac:spMkLst>
        </pc:spChg>
        <pc:picChg chg="add mod">
          <ac:chgData name="AL AYUBI, Moch Thoriq Assegaf" userId="89e49ae9-f1bf-4cdc-9af5-3a072d0e59ad" providerId="ADAL" clId="{FFCFF7D5-52D3-4E58-B3F0-EBA24F939E49}" dt="2025-05-15T12:13:18.722" v="566" actId="14100"/>
          <ac:picMkLst>
            <pc:docMk/>
            <pc:sldMk cId="1793518813" sldId="2147480846"/>
            <ac:picMk id="4" creationId="{17F3833B-F6CB-5FC5-F15D-C4DD6013258B}"/>
          </ac:picMkLst>
        </pc:picChg>
      </pc:sldChg>
      <pc:sldChg chg="addSp delSp modSp new mod ord">
        <pc:chgData name="AL AYUBI, Moch Thoriq Assegaf" userId="89e49ae9-f1bf-4cdc-9af5-3a072d0e59ad" providerId="ADAL" clId="{FFCFF7D5-52D3-4E58-B3F0-EBA24F939E49}" dt="2025-05-15T15:12:57.058" v="2172" actId="1076"/>
        <pc:sldMkLst>
          <pc:docMk/>
          <pc:sldMk cId="268506500" sldId="2147480847"/>
        </pc:sldMkLst>
        <pc:spChg chg="mod">
          <ac:chgData name="AL AYUBI, Moch Thoriq Assegaf" userId="89e49ae9-f1bf-4cdc-9af5-3a072d0e59ad" providerId="ADAL" clId="{FFCFF7D5-52D3-4E58-B3F0-EBA24F939E49}" dt="2025-05-15T12:21:03.121" v="840" actId="207"/>
          <ac:spMkLst>
            <pc:docMk/>
            <pc:sldMk cId="268506500" sldId="2147480847"/>
            <ac:spMk id="2" creationId="{D939DD37-9C80-0546-9ECB-83931CED2318}"/>
          </ac:spMkLst>
        </pc:spChg>
        <pc:spChg chg="mod">
          <ac:chgData name="AL AYUBI, Moch Thoriq Assegaf" userId="89e49ae9-f1bf-4cdc-9af5-3a072d0e59ad" providerId="ADAL" clId="{FFCFF7D5-52D3-4E58-B3F0-EBA24F939E49}" dt="2025-05-15T12:22:44.221" v="999" actId="122"/>
          <ac:spMkLst>
            <pc:docMk/>
            <pc:sldMk cId="268506500" sldId="2147480847"/>
            <ac:spMk id="3" creationId="{D4BB32DD-6B64-57AF-073E-77F2B8D0F08F}"/>
          </ac:spMkLst>
        </pc:spChg>
        <pc:spChg chg="add mod">
          <ac:chgData name="AL AYUBI, Moch Thoriq Assegaf" userId="89e49ae9-f1bf-4cdc-9af5-3a072d0e59ad" providerId="ADAL" clId="{FFCFF7D5-52D3-4E58-B3F0-EBA24F939E49}" dt="2025-05-15T15:12:57.058" v="2172" actId="1076"/>
          <ac:spMkLst>
            <pc:docMk/>
            <pc:sldMk cId="268506500" sldId="2147480847"/>
            <ac:spMk id="4" creationId="{5B436524-77C3-60D4-B9D1-496820054D50}"/>
          </ac:spMkLst>
        </pc:spChg>
        <pc:spChg chg="add mod">
          <ac:chgData name="AL AYUBI, Moch Thoriq Assegaf" userId="89e49ae9-f1bf-4cdc-9af5-3a072d0e59ad" providerId="ADAL" clId="{FFCFF7D5-52D3-4E58-B3F0-EBA24F939E49}" dt="2025-05-15T15:12:49.271" v="2169" actId="207"/>
          <ac:spMkLst>
            <pc:docMk/>
            <pc:sldMk cId="268506500" sldId="2147480847"/>
            <ac:spMk id="8" creationId="{DA181DC7-25AA-9B92-8FED-DF66FD4748AB}"/>
          </ac:spMkLst>
        </pc:spChg>
        <pc:spChg chg="add mod">
          <ac:chgData name="AL AYUBI, Moch Thoriq Assegaf" userId="89e49ae9-f1bf-4cdc-9af5-3a072d0e59ad" providerId="ADAL" clId="{FFCFF7D5-52D3-4E58-B3F0-EBA24F939E49}" dt="2025-05-15T12:23:03.505" v="1044" actId="20577"/>
          <ac:spMkLst>
            <pc:docMk/>
            <pc:sldMk cId="268506500" sldId="2147480847"/>
            <ac:spMk id="11" creationId="{87BB602D-1D88-A9C8-6C46-177EB71E3E4F}"/>
          </ac:spMkLst>
        </pc:spChg>
        <pc:spChg chg="add mod">
          <ac:chgData name="AL AYUBI, Moch Thoriq Assegaf" userId="89e49ae9-f1bf-4cdc-9af5-3a072d0e59ad" providerId="ADAL" clId="{FFCFF7D5-52D3-4E58-B3F0-EBA24F939E49}" dt="2025-05-15T15:12:53.824" v="2171" actId="207"/>
          <ac:spMkLst>
            <pc:docMk/>
            <pc:sldMk cId="268506500" sldId="2147480847"/>
            <ac:spMk id="17" creationId="{560292C8-4B18-54A4-205F-0B582FC25C52}"/>
          </ac:spMkLst>
        </pc:spChg>
        <pc:spChg chg="add mod">
          <ac:chgData name="AL AYUBI, Moch Thoriq Assegaf" userId="89e49ae9-f1bf-4cdc-9af5-3a072d0e59ad" providerId="ADAL" clId="{FFCFF7D5-52D3-4E58-B3F0-EBA24F939E49}" dt="2025-05-15T12:35:36.942" v="1500" actId="1076"/>
          <ac:spMkLst>
            <pc:docMk/>
            <pc:sldMk cId="268506500" sldId="2147480847"/>
            <ac:spMk id="20" creationId="{B26CE9C7-E2FC-BA64-065F-AF9FCA8A138B}"/>
          </ac:spMkLst>
        </pc:spChg>
        <pc:graphicFrameChg chg="add mod">
          <ac:chgData name="AL AYUBI, Moch Thoriq Assegaf" userId="89e49ae9-f1bf-4cdc-9af5-3a072d0e59ad" providerId="ADAL" clId="{FFCFF7D5-52D3-4E58-B3F0-EBA24F939E49}" dt="2025-05-15T12:26:40.201" v="1242" actId="1076"/>
          <ac:graphicFrameMkLst>
            <pc:docMk/>
            <pc:sldMk cId="268506500" sldId="2147480847"/>
            <ac:graphicFrameMk id="16" creationId="{2780E7F8-B92B-CAF7-9C98-4CD321EDD7AF}"/>
          </ac:graphicFrameMkLst>
        </pc:graphicFrameChg>
        <pc:picChg chg="add mod modCrop">
          <ac:chgData name="AL AYUBI, Moch Thoriq Assegaf" userId="89e49ae9-f1bf-4cdc-9af5-3a072d0e59ad" providerId="ADAL" clId="{FFCFF7D5-52D3-4E58-B3F0-EBA24F939E49}" dt="2025-05-15T12:22:49.289" v="1000" actId="1076"/>
          <ac:picMkLst>
            <pc:docMk/>
            <pc:sldMk cId="268506500" sldId="2147480847"/>
            <ac:picMk id="5" creationId="{BA7AB38B-FE6A-94C5-DF3E-92008124A7B5}"/>
          </ac:picMkLst>
        </pc:picChg>
        <pc:picChg chg="add del mod">
          <ac:chgData name="AL AYUBI, Moch Thoriq Assegaf" userId="89e49ae9-f1bf-4cdc-9af5-3a072d0e59ad" providerId="ADAL" clId="{FFCFF7D5-52D3-4E58-B3F0-EBA24F939E49}" dt="2025-05-15T12:18:25.132" v="732" actId="478"/>
          <ac:picMkLst>
            <pc:docMk/>
            <pc:sldMk cId="268506500" sldId="2147480847"/>
            <ac:picMk id="7" creationId="{65340048-03D9-BE2C-D42C-118D29ABD359}"/>
          </ac:picMkLst>
        </pc:picChg>
        <pc:picChg chg="add mod modCrop">
          <ac:chgData name="AL AYUBI, Moch Thoriq Assegaf" userId="89e49ae9-f1bf-4cdc-9af5-3a072d0e59ad" providerId="ADAL" clId="{FFCFF7D5-52D3-4E58-B3F0-EBA24F939E49}" dt="2025-05-15T12:22:53.380" v="1001" actId="1076"/>
          <ac:picMkLst>
            <pc:docMk/>
            <pc:sldMk cId="268506500" sldId="2147480847"/>
            <ac:picMk id="10" creationId="{51E44979-520D-4224-2D26-1F4BC0EB45AC}"/>
          </ac:picMkLst>
        </pc:picChg>
        <pc:picChg chg="add del mod">
          <ac:chgData name="AL AYUBI, Moch Thoriq Assegaf" userId="89e49ae9-f1bf-4cdc-9af5-3a072d0e59ad" providerId="ADAL" clId="{FFCFF7D5-52D3-4E58-B3F0-EBA24F939E49}" dt="2025-05-15T12:24:35.251" v="1071" actId="478"/>
          <ac:picMkLst>
            <pc:docMk/>
            <pc:sldMk cId="268506500" sldId="2147480847"/>
            <ac:picMk id="13" creationId="{BA4EC3F6-FC1A-8981-BF2F-1B3AFB9A0280}"/>
          </ac:picMkLst>
        </pc:picChg>
        <pc:picChg chg="add del mod">
          <ac:chgData name="AL AYUBI, Moch Thoriq Assegaf" userId="89e49ae9-f1bf-4cdc-9af5-3a072d0e59ad" providerId="ADAL" clId="{FFCFF7D5-52D3-4E58-B3F0-EBA24F939E49}" dt="2025-05-15T12:26:30.560" v="1241" actId="478"/>
          <ac:picMkLst>
            <pc:docMk/>
            <pc:sldMk cId="268506500" sldId="2147480847"/>
            <ac:picMk id="19" creationId="{29C988FC-71F3-7F27-F335-DB264E236ECA}"/>
          </ac:picMkLst>
        </pc:picChg>
      </pc:sldChg>
      <pc:sldChg chg="del">
        <pc:chgData name="AL AYUBI, Moch Thoriq Assegaf" userId="89e49ae9-f1bf-4cdc-9af5-3a072d0e59ad" providerId="ADAL" clId="{FFCFF7D5-52D3-4E58-B3F0-EBA24F939E49}" dt="2025-05-15T11:39:56.193" v="0" actId="47"/>
        <pc:sldMkLst>
          <pc:docMk/>
          <pc:sldMk cId="195814748" sldId="2147480851"/>
        </pc:sldMkLst>
      </pc:sldChg>
      <pc:sldChg chg="del">
        <pc:chgData name="AL AYUBI, Moch Thoriq Assegaf" userId="89e49ae9-f1bf-4cdc-9af5-3a072d0e59ad" providerId="ADAL" clId="{FFCFF7D5-52D3-4E58-B3F0-EBA24F939E49}" dt="2025-05-15T11:39:56.193" v="0" actId="47"/>
        <pc:sldMkLst>
          <pc:docMk/>
          <pc:sldMk cId="4212838799" sldId="2147480918"/>
        </pc:sldMkLst>
      </pc:sldChg>
      <pc:sldChg chg="del">
        <pc:chgData name="AL AYUBI, Moch Thoriq Assegaf" userId="89e49ae9-f1bf-4cdc-9af5-3a072d0e59ad" providerId="ADAL" clId="{FFCFF7D5-52D3-4E58-B3F0-EBA24F939E49}" dt="2025-05-15T11:39:56.193" v="0" actId="47"/>
        <pc:sldMkLst>
          <pc:docMk/>
          <pc:sldMk cId="3867359973" sldId="2147480919"/>
        </pc:sldMkLst>
      </pc:sldChg>
      <pc:sldChg chg="del">
        <pc:chgData name="AL AYUBI, Moch Thoriq Assegaf" userId="89e49ae9-f1bf-4cdc-9af5-3a072d0e59ad" providerId="ADAL" clId="{FFCFF7D5-52D3-4E58-B3F0-EBA24F939E49}" dt="2025-05-15T11:39:56.193" v="0" actId="47"/>
        <pc:sldMkLst>
          <pc:docMk/>
          <pc:sldMk cId="2739819961" sldId="2147480928"/>
        </pc:sldMkLst>
      </pc:sldChg>
      <pc:sldChg chg="del">
        <pc:chgData name="AL AYUBI, Moch Thoriq Assegaf" userId="89e49ae9-f1bf-4cdc-9af5-3a072d0e59ad" providerId="ADAL" clId="{FFCFF7D5-52D3-4E58-B3F0-EBA24F939E49}" dt="2025-05-15T11:39:56.193" v="0" actId="47"/>
        <pc:sldMkLst>
          <pc:docMk/>
          <pc:sldMk cId="1667124022" sldId="2147480929"/>
        </pc:sldMkLst>
      </pc:sldChg>
      <pc:sldChg chg="del">
        <pc:chgData name="AL AYUBI, Moch Thoriq Assegaf" userId="89e49ae9-f1bf-4cdc-9af5-3a072d0e59ad" providerId="ADAL" clId="{FFCFF7D5-52D3-4E58-B3F0-EBA24F939E49}" dt="2025-05-15T11:39:56.193" v="0" actId="47"/>
        <pc:sldMkLst>
          <pc:docMk/>
          <pc:sldMk cId="3231964352" sldId="214748093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riq%20Al%20Ayubi\Downloads\DATA%20PAPARAN%20COVI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riq%20Al%20Ayubi\Downloads\DATA%20PAPARAN%20COVI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riq%20Al%20Ayubi\Downloads\DATA%20PAPARAN%20COVI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Konfirmasi</a:t>
            </a:r>
            <a:r>
              <a:rPr lang="en-US" sz="1200" dirty="0"/>
              <a:t> Covid-19 yang </a:t>
            </a:r>
            <a:r>
              <a:rPr lang="en-US" sz="1200" dirty="0" err="1"/>
              <a:t>dilaporkan</a:t>
            </a:r>
            <a:r>
              <a:rPr lang="en-US" sz="1200" dirty="0"/>
              <a:t> di WHO (2025)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2DB2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12</c:v>
                </c:pt>
                <c:pt idx="1">
                  <c:v>17</c:v>
                </c:pt>
                <c:pt idx="2">
                  <c:v>7</c:v>
                </c:pt>
                <c:pt idx="3">
                  <c:v>10</c:v>
                </c:pt>
                <c:pt idx="4">
                  <c:v>10</c:v>
                </c:pt>
                <c:pt idx="5">
                  <c:v>14</c:v>
                </c:pt>
                <c:pt idx="6">
                  <c:v>9</c:v>
                </c:pt>
                <c:pt idx="7">
                  <c:v>6</c:v>
                </c:pt>
                <c:pt idx="8">
                  <c:v>9</c:v>
                </c:pt>
                <c:pt idx="9">
                  <c:v>15</c:v>
                </c:pt>
                <c:pt idx="10">
                  <c:v>5</c:v>
                </c:pt>
                <c:pt idx="11">
                  <c:v>15</c:v>
                </c:pt>
                <c:pt idx="12">
                  <c:v>18</c:v>
                </c:pt>
                <c:pt idx="1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3-433C-9815-9145DA2B4A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701247743"/>
        <c:axId val="1701242335"/>
      </c:barChart>
      <c:catAx>
        <c:axId val="170124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242335"/>
        <c:crosses val="autoZero"/>
        <c:auto val="1"/>
        <c:lblAlgn val="ctr"/>
        <c:lblOffset val="100"/>
        <c:noMultiLvlLbl val="0"/>
      </c:catAx>
      <c:valAx>
        <c:axId val="1701242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24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Spesimen</a:t>
            </a:r>
            <a:r>
              <a:rPr lang="en-US" sz="1200" dirty="0"/>
              <a:t> di-WGS di Indonesia</a:t>
            </a:r>
            <a:r>
              <a:rPr lang="en-US" sz="1200" baseline="0" dirty="0"/>
              <a:t> Mei 2024- </a:t>
            </a:r>
            <a:r>
              <a:rPr lang="en-US" sz="1200" baseline="0" dirty="0" err="1"/>
              <a:t>Januari</a:t>
            </a:r>
            <a:r>
              <a:rPr lang="en-US" sz="1200" baseline="0" dirty="0"/>
              <a:t> 2025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2DB2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mmm\-yy</c:formatCode>
                <c:ptCount val="9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1">
                  <c:v>9</c:v>
                </c:pt>
                <c:pt idx="2">
                  <c:v>11</c:v>
                </c:pt>
                <c:pt idx="3">
                  <c:v>3</c:v>
                </c:pt>
                <c:pt idx="4">
                  <c:v>4</c:v>
                </c:pt>
                <c:pt idx="5">
                  <c:v>20</c:v>
                </c:pt>
                <c:pt idx="6">
                  <c:v>19</c:v>
                </c:pt>
                <c:pt idx="7">
                  <c:v>15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9-409D-88A9-67D7A12EA1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701247743"/>
        <c:axId val="1701242335"/>
      </c:barChart>
      <c:dateAx>
        <c:axId val="170124774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242335"/>
        <c:crosses val="autoZero"/>
        <c:auto val="1"/>
        <c:lblOffset val="100"/>
        <c:baseTimeUnit val="months"/>
      </c:dateAx>
      <c:valAx>
        <c:axId val="1701242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24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505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Trend Kasus </a:t>
            </a:r>
            <a:r>
              <a:rPr lang="en-US" dirty="0" err="1"/>
              <a:t>Konfirmasi</a:t>
            </a:r>
            <a:r>
              <a:rPr lang="en-US" dirty="0"/>
              <a:t> Covid-19</a:t>
            </a:r>
            <a:r>
              <a:rPr lang="en-US" baseline="0" dirty="0"/>
              <a:t> Januari 2024-Mei 2025 (M19)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505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kasus!$U$1</c:f>
              <c:strCache>
                <c:ptCount val="1"/>
                <c:pt idx="0">
                  <c:v>kasus</c:v>
                </c:pt>
              </c:strCache>
            </c:strRef>
          </c:tx>
          <c:spPr>
            <a:ln w="28575" cap="rnd">
              <a:solidFill>
                <a:srgbClr val="005050"/>
              </a:solidFill>
              <a:round/>
            </a:ln>
            <a:effectLst/>
          </c:spPr>
          <c:marker>
            <c:symbol val="none"/>
          </c:marker>
          <c:cat>
            <c:multiLvlStrRef>
              <c:f>kasus!$S$2:$T$72</c:f>
              <c:multiLvlStrCache>
                <c:ptCount val="71"/>
                <c:lvl>
                  <c:pt idx="0">
                    <c:v>M1</c:v>
                  </c:pt>
                  <c:pt idx="1">
                    <c:v>M2</c:v>
                  </c:pt>
                  <c:pt idx="2">
                    <c:v>M3</c:v>
                  </c:pt>
                  <c:pt idx="3">
                    <c:v>M4</c:v>
                  </c:pt>
                  <c:pt idx="4">
                    <c:v>M5</c:v>
                  </c:pt>
                  <c:pt idx="5">
                    <c:v>M6</c:v>
                  </c:pt>
                  <c:pt idx="6">
                    <c:v>M7</c:v>
                  </c:pt>
                  <c:pt idx="7">
                    <c:v>M8</c:v>
                  </c:pt>
                  <c:pt idx="8">
                    <c:v>M9</c:v>
                  </c:pt>
                  <c:pt idx="9">
                    <c:v>M10</c:v>
                  </c:pt>
                  <c:pt idx="10">
                    <c:v>M11</c:v>
                  </c:pt>
                  <c:pt idx="11">
                    <c:v>M12</c:v>
                  </c:pt>
                  <c:pt idx="12">
                    <c:v>M13</c:v>
                  </c:pt>
                  <c:pt idx="13">
                    <c:v>M14</c:v>
                  </c:pt>
                  <c:pt idx="14">
                    <c:v>M15</c:v>
                  </c:pt>
                  <c:pt idx="15">
                    <c:v>M16</c:v>
                  </c:pt>
                  <c:pt idx="16">
                    <c:v>M17</c:v>
                  </c:pt>
                  <c:pt idx="17">
                    <c:v>M18</c:v>
                  </c:pt>
                  <c:pt idx="18">
                    <c:v>M19</c:v>
                  </c:pt>
                  <c:pt idx="19">
                    <c:v>M20</c:v>
                  </c:pt>
                  <c:pt idx="20">
                    <c:v>M21</c:v>
                  </c:pt>
                  <c:pt idx="21">
                    <c:v>M22</c:v>
                  </c:pt>
                  <c:pt idx="22">
                    <c:v>M23</c:v>
                  </c:pt>
                  <c:pt idx="23">
                    <c:v>M24</c:v>
                  </c:pt>
                  <c:pt idx="24">
                    <c:v>M25</c:v>
                  </c:pt>
                  <c:pt idx="25">
                    <c:v>M26</c:v>
                  </c:pt>
                  <c:pt idx="26">
                    <c:v>M27</c:v>
                  </c:pt>
                  <c:pt idx="27">
                    <c:v>M28</c:v>
                  </c:pt>
                  <c:pt idx="28">
                    <c:v>M29</c:v>
                  </c:pt>
                  <c:pt idx="29">
                    <c:v>M30</c:v>
                  </c:pt>
                  <c:pt idx="30">
                    <c:v>M31</c:v>
                  </c:pt>
                  <c:pt idx="31">
                    <c:v>M32</c:v>
                  </c:pt>
                  <c:pt idx="32">
                    <c:v>M33</c:v>
                  </c:pt>
                  <c:pt idx="33">
                    <c:v>M34</c:v>
                  </c:pt>
                  <c:pt idx="34">
                    <c:v>M35</c:v>
                  </c:pt>
                  <c:pt idx="35">
                    <c:v>M36</c:v>
                  </c:pt>
                  <c:pt idx="36">
                    <c:v>M37</c:v>
                  </c:pt>
                  <c:pt idx="37">
                    <c:v>M38</c:v>
                  </c:pt>
                  <c:pt idx="38">
                    <c:v>M39</c:v>
                  </c:pt>
                  <c:pt idx="39">
                    <c:v>M40</c:v>
                  </c:pt>
                  <c:pt idx="40">
                    <c:v>M41</c:v>
                  </c:pt>
                  <c:pt idx="41">
                    <c:v>M42</c:v>
                  </c:pt>
                  <c:pt idx="42">
                    <c:v>M43</c:v>
                  </c:pt>
                  <c:pt idx="43">
                    <c:v>M44</c:v>
                  </c:pt>
                  <c:pt idx="44">
                    <c:v>M45</c:v>
                  </c:pt>
                  <c:pt idx="45">
                    <c:v>M46</c:v>
                  </c:pt>
                  <c:pt idx="46">
                    <c:v>M47</c:v>
                  </c:pt>
                  <c:pt idx="47">
                    <c:v>M48</c:v>
                  </c:pt>
                  <c:pt idx="48">
                    <c:v>M49</c:v>
                  </c:pt>
                  <c:pt idx="49">
                    <c:v>M50</c:v>
                  </c:pt>
                  <c:pt idx="50">
                    <c:v>M51</c:v>
                  </c:pt>
                  <c:pt idx="51">
                    <c:v>M52</c:v>
                  </c:pt>
                  <c:pt idx="52">
                    <c:v>M1</c:v>
                  </c:pt>
                  <c:pt idx="53">
                    <c:v>M2</c:v>
                  </c:pt>
                  <c:pt idx="54">
                    <c:v>M3</c:v>
                  </c:pt>
                  <c:pt idx="55">
                    <c:v>M4</c:v>
                  </c:pt>
                  <c:pt idx="56">
                    <c:v>M5</c:v>
                  </c:pt>
                  <c:pt idx="57">
                    <c:v>M6</c:v>
                  </c:pt>
                  <c:pt idx="58">
                    <c:v>M7</c:v>
                  </c:pt>
                  <c:pt idx="59">
                    <c:v>M8</c:v>
                  </c:pt>
                  <c:pt idx="60">
                    <c:v>M9</c:v>
                  </c:pt>
                  <c:pt idx="61">
                    <c:v>M10</c:v>
                  </c:pt>
                  <c:pt idx="62">
                    <c:v>M11</c:v>
                  </c:pt>
                  <c:pt idx="63">
                    <c:v>M12</c:v>
                  </c:pt>
                  <c:pt idx="64">
                    <c:v>M13</c:v>
                  </c:pt>
                  <c:pt idx="65">
                    <c:v>M14</c:v>
                  </c:pt>
                  <c:pt idx="66">
                    <c:v>M15</c:v>
                  </c:pt>
                  <c:pt idx="67">
                    <c:v>M16</c:v>
                  </c:pt>
                  <c:pt idx="68">
                    <c:v>M17</c:v>
                  </c:pt>
                  <c:pt idx="69">
                    <c:v>M18</c:v>
                  </c:pt>
                  <c:pt idx="70">
                    <c:v>M19</c:v>
                  </c:pt>
                </c:lvl>
                <c:lvl>
                  <c:pt idx="0">
                    <c:v>2024</c:v>
                  </c:pt>
                  <c:pt idx="52">
                    <c:v>2025</c:v>
                  </c:pt>
                </c:lvl>
              </c:multiLvlStrCache>
            </c:multiLvlStrRef>
          </c:cat>
          <c:val>
            <c:numRef>
              <c:f>kasus!$U$2:$U$72</c:f>
              <c:numCache>
                <c:formatCode>General</c:formatCode>
                <c:ptCount val="71"/>
                <c:pt idx="0">
                  <c:v>1969</c:v>
                </c:pt>
                <c:pt idx="1">
                  <c:v>1866</c:v>
                </c:pt>
                <c:pt idx="2">
                  <c:v>1262</c:v>
                </c:pt>
                <c:pt idx="3">
                  <c:v>935</c:v>
                </c:pt>
                <c:pt idx="4">
                  <c:v>617</c:v>
                </c:pt>
                <c:pt idx="5">
                  <c:v>387</c:v>
                </c:pt>
                <c:pt idx="6">
                  <c:v>233</c:v>
                </c:pt>
                <c:pt idx="7">
                  <c:v>153</c:v>
                </c:pt>
                <c:pt idx="8">
                  <c:v>85</c:v>
                </c:pt>
                <c:pt idx="9">
                  <c:v>48</c:v>
                </c:pt>
                <c:pt idx="10">
                  <c:v>31</c:v>
                </c:pt>
                <c:pt idx="11">
                  <c:v>35</c:v>
                </c:pt>
                <c:pt idx="12">
                  <c:v>23</c:v>
                </c:pt>
                <c:pt idx="13">
                  <c:v>15</c:v>
                </c:pt>
                <c:pt idx="14">
                  <c:v>6</c:v>
                </c:pt>
                <c:pt idx="15">
                  <c:v>6</c:v>
                </c:pt>
                <c:pt idx="16">
                  <c:v>14</c:v>
                </c:pt>
                <c:pt idx="17">
                  <c:v>11</c:v>
                </c:pt>
                <c:pt idx="18">
                  <c:v>17</c:v>
                </c:pt>
                <c:pt idx="19">
                  <c:v>19</c:v>
                </c:pt>
                <c:pt idx="20">
                  <c:v>26</c:v>
                </c:pt>
                <c:pt idx="21">
                  <c:v>36</c:v>
                </c:pt>
                <c:pt idx="22">
                  <c:v>35</c:v>
                </c:pt>
                <c:pt idx="23">
                  <c:v>36</c:v>
                </c:pt>
                <c:pt idx="24">
                  <c:v>26</c:v>
                </c:pt>
                <c:pt idx="25">
                  <c:v>37</c:v>
                </c:pt>
                <c:pt idx="26">
                  <c:v>41</c:v>
                </c:pt>
                <c:pt idx="27">
                  <c:v>45</c:v>
                </c:pt>
                <c:pt idx="28">
                  <c:v>48</c:v>
                </c:pt>
                <c:pt idx="29">
                  <c:v>46</c:v>
                </c:pt>
                <c:pt idx="30">
                  <c:v>40</c:v>
                </c:pt>
                <c:pt idx="31">
                  <c:v>50</c:v>
                </c:pt>
                <c:pt idx="32">
                  <c:v>26</c:v>
                </c:pt>
                <c:pt idx="33">
                  <c:v>15</c:v>
                </c:pt>
                <c:pt idx="34">
                  <c:v>21</c:v>
                </c:pt>
                <c:pt idx="35">
                  <c:v>17</c:v>
                </c:pt>
                <c:pt idx="36">
                  <c:v>10</c:v>
                </c:pt>
                <c:pt idx="37">
                  <c:v>17</c:v>
                </c:pt>
                <c:pt idx="38">
                  <c:v>17</c:v>
                </c:pt>
                <c:pt idx="39">
                  <c:v>14</c:v>
                </c:pt>
                <c:pt idx="40">
                  <c:v>14</c:v>
                </c:pt>
                <c:pt idx="41">
                  <c:v>26</c:v>
                </c:pt>
                <c:pt idx="42">
                  <c:v>40</c:v>
                </c:pt>
                <c:pt idx="43">
                  <c:v>55</c:v>
                </c:pt>
                <c:pt idx="44">
                  <c:v>30</c:v>
                </c:pt>
                <c:pt idx="45">
                  <c:v>47</c:v>
                </c:pt>
                <c:pt idx="46">
                  <c:v>48</c:v>
                </c:pt>
                <c:pt idx="47">
                  <c:v>32</c:v>
                </c:pt>
                <c:pt idx="48">
                  <c:v>51</c:v>
                </c:pt>
                <c:pt idx="49">
                  <c:v>65</c:v>
                </c:pt>
                <c:pt idx="50">
                  <c:v>48</c:v>
                </c:pt>
                <c:pt idx="51">
                  <c:v>26</c:v>
                </c:pt>
                <c:pt idx="52">
                  <c:v>27</c:v>
                </c:pt>
                <c:pt idx="53">
                  <c:v>25</c:v>
                </c:pt>
                <c:pt idx="54">
                  <c:v>21</c:v>
                </c:pt>
                <c:pt idx="55">
                  <c:v>21</c:v>
                </c:pt>
                <c:pt idx="56">
                  <c:v>16</c:v>
                </c:pt>
                <c:pt idx="57">
                  <c:v>13</c:v>
                </c:pt>
                <c:pt idx="58">
                  <c:v>4</c:v>
                </c:pt>
                <c:pt idx="59">
                  <c:v>10</c:v>
                </c:pt>
                <c:pt idx="60">
                  <c:v>10</c:v>
                </c:pt>
                <c:pt idx="61">
                  <c:v>9</c:v>
                </c:pt>
                <c:pt idx="62">
                  <c:v>2</c:v>
                </c:pt>
                <c:pt idx="63">
                  <c:v>0</c:v>
                </c:pt>
                <c:pt idx="64">
                  <c:v>2</c:v>
                </c:pt>
                <c:pt idx="65">
                  <c:v>4</c:v>
                </c:pt>
                <c:pt idx="66">
                  <c:v>2</c:v>
                </c:pt>
                <c:pt idx="67">
                  <c:v>0</c:v>
                </c:pt>
                <c:pt idx="68">
                  <c:v>8</c:v>
                </c:pt>
                <c:pt idx="69">
                  <c:v>25</c:v>
                </c:pt>
                <c:pt idx="70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65-430E-9594-2E7EB4E0C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392623"/>
        <c:axId val="573388303"/>
      </c:lineChart>
      <c:catAx>
        <c:axId val="573392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5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 dirty="0" err="1"/>
                  <a:t>Minggu</a:t>
                </a:r>
                <a:r>
                  <a:rPr lang="en-ID" dirty="0"/>
                  <a:t> </a:t>
                </a:r>
                <a:r>
                  <a:rPr lang="en-ID" dirty="0" err="1"/>
                  <a:t>Epidemiologi</a:t>
                </a:r>
                <a:endParaRPr lang="en-ID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5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8303"/>
        <c:crosses val="autoZero"/>
        <c:auto val="1"/>
        <c:lblAlgn val="ctr"/>
        <c:lblOffset val="100"/>
        <c:noMultiLvlLbl val="0"/>
      </c:catAx>
      <c:valAx>
        <c:axId val="5733883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5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 dirty="0" err="1"/>
                  <a:t>Jumlah</a:t>
                </a:r>
                <a:r>
                  <a:rPr lang="en-ID" dirty="0"/>
                  <a:t> Kasus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5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9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505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505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Trend Kasus </a:t>
            </a:r>
            <a:r>
              <a:rPr lang="en-US" dirty="0" err="1"/>
              <a:t>Konfirmasi</a:t>
            </a:r>
            <a:r>
              <a:rPr lang="en-US" dirty="0"/>
              <a:t> Covid-19 2025 (M1-M19)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505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kasus!$U$1</c:f>
              <c:strCache>
                <c:ptCount val="1"/>
                <c:pt idx="0">
                  <c:v>kasus</c:v>
                </c:pt>
              </c:strCache>
            </c:strRef>
          </c:tx>
          <c:spPr>
            <a:solidFill>
              <a:srgbClr val="005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5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kasus!$S$54:$T$72</c:f>
              <c:multiLvlStrCache>
                <c:ptCount val="19"/>
                <c:lvl>
                  <c:pt idx="0">
                    <c:v>M1</c:v>
                  </c:pt>
                  <c:pt idx="1">
                    <c:v>M2</c:v>
                  </c:pt>
                  <c:pt idx="2">
                    <c:v>M3</c:v>
                  </c:pt>
                  <c:pt idx="3">
                    <c:v>M4</c:v>
                  </c:pt>
                  <c:pt idx="4">
                    <c:v>M5</c:v>
                  </c:pt>
                  <c:pt idx="5">
                    <c:v>M6</c:v>
                  </c:pt>
                  <c:pt idx="6">
                    <c:v>M7</c:v>
                  </c:pt>
                  <c:pt idx="7">
                    <c:v>M8</c:v>
                  </c:pt>
                  <c:pt idx="8">
                    <c:v>M9</c:v>
                  </c:pt>
                  <c:pt idx="9">
                    <c:v>M10</c:v>
                  </c:pt>
                  <c:pt idx="10">
                    <c:v>M11</c:v>
                  </c:pt>
                  <c:pt idx="11">
                    <c:v>M12</c:v>
                  </c:pt>
                  <c:pt idx="12">
                    <c:v>M13</c:v>
                  </c:pt>
                  <c:pt idx="13">
                    <c:v>M14</c:v>
                  </c:pt>
                  <c:pt idx="14">
                    <c:v>M15</c:v>
                  </c:pt>
                  <c:pt idx="15">
                    <c:v>M16</c:v>
                  </c:pt>
                  <c:pt idx="16">
                    <c:v>M17</c:v>
                  </c:pt>
                  <c:pt idx="17">
                    <c:v>M18</c:v>
                  </c:pt>
                  <c:pt idx="18">
                    <c:v>M19</c:v>
                  </c:pt>
                </c:lvl>
                <c:lvl>
                  <c:pt idx="0">
                    <c:v>2025</c:v>
                  </c:pt>
                </c:lvl>
              </c:multiLvlStrCache>
            </c:multiLvlStrRef>
          </c:cat>
          <c:val>
            <c:numRef>
              <c:f>kasus!$U$54:$U$72</c:f>
              <c:numCache>
                <c:formatCode>General</c:formatCode>
                <c:ptCount val="19"/>
                <c:pt idx="0">
                  <c:v>27</c:v>
                </c:pt>
                <c:pt idx="1">
                  <c:v>25</c:v>
                </c:pt>
                <c:pt idx="2">
                  <c:v>21</c:v>
                </c:pt>
                <c:pt idx="3">
                  <c:v>21</c:v>
                </c:pt>
                <c:pt idx="4">
                  <c:v>16</c:v>
                </c:pt>
                <c:pt idx="5">
                  <c:v>13</c:v>
                </c:pt>
                <c:pt idx="6">
                  <c:v>4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2</c:v>
                </c:pt>
                <c:pt idx="11">
                  <c:v>0</c:v>
                </c:pt>
                <c:pt idx="12">
                  <c:v>2</c:v>
                </c:pt>
                <c:pt idx="13">
                  <c:v>4</c:v>
                </c:pt>
                <c:pt idx="14">
                  <c:v>2</c:v>
                </c:pt>
                <c:pt idx="15">
                  <c:v>0</c:v>
                </c:pt>
                <c:pt idx="16">
                  <c:v>8</c:v>
                </c:pt>
                <c:pt idx="17">
                  <c:v>25</c:v>
                </c:pt>
                <c:pt idx="1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7-41CB-B68B-262571AD75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573392623"/>
        <c:axId val="573388303"/>
      </c:barChart>
      <c:catAx>
        <c:axId val="57339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8303"/>
        <c:crosses val="autoZero"/>
        <c:auto val="1"/>
        <c:lblAlgn val="ctr"/>
        <c:lblOffset val="100"/>
        <c:noMultiLvlLbl val="0"/>
      </c:catAx>
      <c:valAx>
        <c:axId val="573388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9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rgbClr val="00505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505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Trend Positivity Rate Covid-19 2025 (M1-M19)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505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kasus!$V$1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kasus!$S$54:$T$72</c:f>
              <c:multiLvlStrCache>
                <c:ptCount val="19"/>
                <c:lvl>
                  <c:pt idx="0">
                    <c:v>M1</c:v>
                  </c:pt>
                  <c:pt idx="1">
                    <c:v>M2</c:v>
                  </c:pt>
                  <c:pt idx="2">
                    <c:v>M3</c:v>
                  </c:pt>
                  <c:pt idx="3">
                    <c:v>M4</c:v>
                  </c:pt>
                  <c:pt idx="4">
                    <c:v>M5</c:v>
                  </c:pt>
                  <c:pt idx="5">
                    <c:v>M6</c:v>
                  </c:pt>
                  <c:pt idx="6">
                    <c:v>M7</c:v>
                  </c:pt>
                  <c:pt idx="7">
                    <c:v>M8</c:v>
                  </c:pt>
                  <c:pt idx="8">
                    <c:v>M9</c:v>
                  </c:pt>
                  <c:pt idx="9">
                    <c:v>M10</c:v>
                  </c:pt>
                  <c:pt idx="10">
                    <c:v>M11</c:v>
                  </c:pt>
                  <c:pt idx="11">
                    <c:v>M12</c:v>
                  </c:pt>
                  <c:pt idx="12">
                    <c:v>M13</c:v>
                  </c:pt>
                  <c:pt idx="13">
                    <c:v>M14</c:v>
                  </c:pt>
                  <c:pt idx="14">
                    <c:v>M15</c:v>
                  </c:pt>
                  <c:pt idx="15">
                    <c:v>M16</c:v>
                  </c:pt>
                  <c:pt idx="16">
                    <c:v>M17</c:v>
                  </c:pt>
                  <c:pt idx="17">
                    <c:v>M18</c:v>
                  </c:pt>
                  <c:pt idx="18">
                    <c:v>M19</c:v>
                  </c:pt>
                </c:lvl>
                <c:lvl>
                  <c:pt idx="0">
                    <c:v>2025</c:v>
                  </c:pt>
                </c:lvl>
              </c:multiLvlStrCache>
            </c:multiLvlStrRef>
          </c:cat>
          <c:val>
            <c:numRef>
              <c:f>kasus!$V$54:$V$72</c:f>
              <c:numCache>
                <c:formatCode>0.00%</c:formatCode>
                <c:ptCount val="19"/>
                <c:pt idx="0">
                  <c:v>4.5075125208681135E-2</c:v>
                </c:pt>
                <c:pt idx="1">
                  <c:v>3.2258064516129031E-2</c:v>
                </c:pt>
                <c:pt idx="2">
                  <c:v>3.0612244897959183E-2</c:v>
                </c:pt>
                <c:pt idx="3">
                  <c:v>2.6888604353393086E-2</c:v>
                </c:pt>
                <c:pt idx="4">
                  <c:v>2.9357798165137616E-2</c:v>
                </c:pt>
                <c:pt idx="5">
                  <c:v>1.542111506524318E-2</c:v>
                </c:pt>
                <c:pt idx="6">
                  <c:v>8.0160320641282558E-3</c:v>
                </c:pt>
                <c:pt idx="7">
                  <c:v>1.680672268907563E-2</c:v>
                </c:pt>
                <c:pt idx="8">
                  <c:v>1.3661202185792349E-2</c:v>
                </c:pt>
                <c:pt idx="9">
                  <c:v>1.3574660633484163E-2</c:v>
                </c:pt>
                <c:pt idx="10">
                  <c:v>4.3103448275862068E-3</c:v>
                </c:pt>
                <c:pt idx="11">
                  <c:v>0</c:v>
                </c:pt>
                <c:pt idx="12">
                  <c:v>4.4150110375275938E-3</c:v>
                </c:pt>
                <c:pt idx="13">
                  <c:v>1.7467248908296942E-2</c:v>
                </c:pt>
                <c:pt idx="14">
                  <c:v>5.3908355795148251E-3</c:v>
                </c:pt>
                <c:pt idx="15">
                  <c:v>0</c:v>
                </c:pt>
                <c:pt idx="16">
                  <c:v>2.4691358024691357E-2</c:v>
                </c:pt>
                <c:pt idx="17">
                  <c:v>3.924646781789639E-2</c:v>
                </c:pt>
                <c:pt idx="18">
                  <c:v>4.7457627118644069E-2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E9-47F5-8B66-58DF34CEE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392623"/>
        <c:axId val="573388303"/>
      </c:lineChart>
      <c:catAx>
        <c:axId val="57339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8303"/>
        <c:crosses val="autoZero"/>
        <c:auto val="1"/>
        <c:lblAlgn val="ctr"/>
        <c:lblOffset val="100"/>
        <c:noMultiLvlLbl val="0"/>
      </c:catAx>
      <c:valAx>
        <c:axId val="573388303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9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rgbClr val="00505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8430AC-86D2-43F9-BD5F-766BC8996E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18C8F-4BA6-4B03-A44E-267AB0D223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DF7C4-F260-4C82-A65E-1AAB1331F475}" type="datetimeFigureOut">
              <a:rPr lang="en-ID" smtClean="0"/>
              <a:t>15/05/2025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BA8D1-8698-4416-9B8B-11E38F5387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85AB2-E949-4BCA-A200-ABCAB6FDC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008D1-072F-43A9-89A5-D1839A564A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8177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20481-F814-544E-9494-F64EE118049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7EF59-2322-BE42-8BFE-2DDD7BDE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2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5F50-9E6D-4E4E-B28A-273D2557D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818168"/>
            <a:ext cx="10515599" cy="19032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98AB3-8F14-4DC0-92F6-1BBEADC57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5123488"/>
            <a:ext cx="10515598" cy="7456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0" i="1">
                <a:solidFill>
                  <a:srgbClr val="6869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F331F8-A32D-41C0-AB20-7D1D7362F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09" r="3378"/>
          <a:stretch/>
        </p:blipFill>
        <p:spPr>
          <a:xfrm>
            <a:off x="11397594" y="0"/>
            <a:ext cx="794406" cy="816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140E1C-AA57-4736-8B8E-CF8E01E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09" r="3378"/>
          <a:stretch/>
        </p:blipFill>
        <p:spPr>
          <a:xfrm rot="16200000" flipH="1">
            <a:off x="11116" y="6052479"/>
            <a:ext cx="794406" cy="816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1E5108-3CA2-46DC-9960-E21CA04D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09" r="3378"/>
          <a:stretch/>
        </p:blipFill>
        <p:spPr>
          <a:xfrm rot="16200000">
            <a:off x="10782" y="-11116"/>
            <a:ext cx="794406" cy="816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2083EB-D1D8-4270-9903-60ED0ACD2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09" r="3378"/>
          <a:stretch/>
        </p:blipFill>
        <p:spPr>
          <a:xfrm rot="5400000">
            <a:off x="11386478" y="6052479"/>
            <a:ext cx="794406" cy="816637"/>
          </a:xfrm>
          <a:prstGeom prst="rect">
            <a:avLst/>
          </a:prstGeom>
        </p:spPr>
      </p:pic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C018B0A7-279B-4ED1-AF06-390715126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7101" y="3916004"/>
            <a:ext cx="10515600" cy="10130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6869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2A4BFE-77C8-40C8-AEDC-23504EAEF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243"/>
          <a:stretch/>
        </p:blipFill>
        <p:spPr>
          <a:xfrm>
            <a:off x="4313734" y="446848"/>
            <a:ext cx="3564531" cy="8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232;p30" descr="A pattern of blue and yellow squares&#10;&#10;Description automatically generated">
            <a:extLst>
              <a:ext uri="{FF2B5EF4-FFF2-40B4-BE49-F238E27FC236}">
                <a16:creationId xmlns:a16="http://schemas.microsoft.com/office/drawing/2014/main" id="{5CF2A5CC-20CF-4415-889B-4C901AC900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3754" b="13764"/>
          <a:stretch/>
        </p:blipFill>
        <p:spPr>
          <a:xfrm>
            <a:off x="8046580" y="0"/>
            <a:ext cx="1776229" cy="68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274" y="1827203"/>
            <a:ext cx="8344159" cy="31853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105F-6B35-435F-9654-BADB75CC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716" y="6386709"/>
            <a:ext cx="3741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FB06406-4535-4EB5-B1CC-3BA2CE28CD0C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050C0E9-6437-4EE5-ACAE-BFC30EC297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0994" y="1826297"/>
            <a:ext cx="3031067" cy="3167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557ADD-805B-4483-833A-BB86630E8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054" y="136525"/>
            <a:ext cx="7735379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B779D-3428-4635-AE9A-3F007B848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053" y="613015"/>
            <a:ext cx="7735380" cy="268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13" name="Google Shape;233;p30">
            <a:extLst>
              <a:ext uri="{FF2B5EF4-FFF2-40B4-BE49-F238E27FC236}">
                <a16:creationId xmlns:a16="http://schemas.microsoft.com/office/drawing/2014/main" id="{5196507A-5DFC-4C67-84D6-6731A262FF4B}"/>
              </a:ext>
            </a:extLst>
          </p:cNvPr>
          <p:cNvSpPr/>
          <p:nvPr userDrawn="1"/>
        </p:nvSpPr>
        <p:spPr>
          <a:xfrm>
            <a:off x="8934695" y="0"/>
            <a:ext cx="3257305" cy="6858000"/>
          </a:xfrm>
          <a:prstGeom prst="rect">
            <a:avLst/>
          </a:prstGeom>
          <a:solidFill>
            <a:srgbClr val="00B7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97;p27" descr="A white and black design&#10;&#10;Description automatically generated">
            <a:extLst>
              <a:ext uri="{FF2B5EF4-FFF2-40B4-BE49-F238E27FC236}">
                <a16:creationId xmlns:a16="http://schemas.microsoft.com/office/drawing/2014/main" id="{CB963989-8EC8-4365-B6B2-7E23C073C8C1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35000"/>
          </a:blip>
          <a:srcRect l="50080" t="50085" r="-566" b="-594"/>
          <a:stretch/>
        </p:blipFill>
        <p:spPr>
          <a:xfrm rot="10800000">
            <a:off x="10913768" y="5579218"/>
            <a:ext cx="1278232" cy="127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7F7906-E073-4910-9F56-507202E4DC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3" y="-2869"/>
            <a:ext cx="940971" cy="94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49A078-D011-4E23-B5A3-196119B5A1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" y="6118235"/>
            <a:ext cx="2759475" cy="6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8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105F-6B35-435F-9654-BADB75CC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716" y="6386709"/>
            <a:ext cx="3741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FB06406-4535-4EB5-B1CC-3BA2CE28CD0C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557ADD-805B-4483-833A-BB86630E8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276" y="98279"/>
            <a:ext cx="5073501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A0532E-6236-4153-BF8D-E114E61F8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2275" y="515118"/>
            <a:ext cx="5073501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28B95-191B-4C91-A037-08FEE6D3B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3" y="-2869"/>
            <a:ext cx="940971" cy="946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FF77CC-5324-406F-989B-62C77F4307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" y="6118235"/>
            <a:ext cx="2759475" cy="6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1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6081823" y="0"/>
            <a:ext cx="6110177" cy="68580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105F-6B35-435F-9654-BADB75CC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8764" y="6335475"/>
            <a:ext cx="3741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FB06406-4535-4EB5-B1CC-3BA2CE28CD0C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8" name="Picture 7" descr="A black and white design&#10;&#10;Description automatically generated">
            <a:extLst>
              <a:ext uri="{FF2B5EF4-FFF2-40B4-BE49-F238E27FC236}">
                <a16:creationId xmlns:a16="http://schemas.microsoft.com/office/drawing/2014/main" id="{8905E696-CA7B-43B0-AC2C-174214317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89623" y="-269586"/>
            <a:ext cx="2000932" cy="2013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E214D8-3FF3-412A-A25C-2DC914EB9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3" y="-2869"/>
            <a:ext cx="940971" cy="946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A2E47F-EAC3-430F-8EEF-D89DCD709D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" y="6118235"/>
            <a:ext cx="2759475" cy="65410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8088EE6-BA5F-42C0-96BC-EB709DCE6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276" y="98279"/>
            <a:ext cx="5073501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0F6C1B1-69A5-4638-BF51-A69793EC06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2275" y="515118"/>
            <a:ext cx="5073501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5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116" y="136525"/>
            <a:ext cx="5826014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25F9F94-05DF-4291-9D54-0E70231D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116" y="553364"/>
            <a:ext cx="5826014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B12E22-56E5-4DF6-B03E-6549829C5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9" y="6123327"/>
            <a:ext cx="2759475" cy="654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36E7E5-8EE6-4DB3-AB66-CD6AB0B2F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8158" y="5914160"/>
            <a:ext cx="940971" cy="94670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72B2CDA-A260-47ED-BB6A-C0901CEB9546}"/>
              </a:ext>
            </a:extLst>
          </p:cNvPr>
          <p:cNvSpPr>
            <a:spLocks noChangeAspect="1"/>
          </p:cNvSpPr>
          <p:nvPr userDrawn="1"/>
        </p:nvSpPr>
        <p:spPr>
          <a:xfrm>
            <a:off x="11499299" y="6176955"/>
            <a:ext cx="438688" cy="414678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DCD5C8-BB2B-4428-B969-83521674F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248157" y="-2869"/>
            <a:ext cx="940971" cy="9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4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116" y="136525"/>
            <a:ext cx="5826014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4EB6E67-466E-4287-A8EC-206773192B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116" y="652850"/>
            <a:ext cx="5826014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2" name="Picture 11" descr="A black and white design&#10;&#10;Description automatically generated">
            <a:extLst>
              <a:ext uri="{FF2B5EF4-FFF2-40B4-BE49-F238E27FC236}">
                <a16:creationId xmlns:a16="http://schemas.microsoft.com/office/drawing/2014/main" id="{0FA07812-4F2B-49FB-B180-5352613585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10800000">
            <a:off x="0" y="4844679"/>
            <a:ext cx="2000932" cy="2013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978E3-82DB-4309-BFCB-4FB7F27A03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9" y="6123327"/>
            <a:ext cx="2759475" cy="654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F00C1-C0EF-4AEB-8941-168F17F8E4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8158" y="5914160"/>
            <a:ext cx="940971" cy="94670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46CB97D-18F4-43CD-A03E-479AD739427A}"/>
              </a:ext>
            </a:extLst>
          </p:cNvPr>
          <p:cNvSpPr>
            <a:spLocks noChangeAspect="1"/>
          </p:cNvSpPr>
          <p:nvPr userDrawn="1"/>
        </p:nvSpPr>
        <p:spPr>
          <a:xfrm>
            <a:off x="11499299" y="6176955"/>
            <a:ext cx="438688" cy="414678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4B944-E7DB-4B01-B249-1CF32BFAEC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248157" y="-2869"/>
            <a:ext cx="940971" cy="9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16CB3-ED62-40B9-BE49-3571784A2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93" y="2714319"/>
            <a:ext cx="6030013" cy="1429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EBDFFB-09EB-4D2E-A639-76A256A01669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6AF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 descr="A black and white design&#10;&#10;Description automatically generated">
            <a:extLst>
              <a:ext uri="{FF2B5EF4-FFF2-40B4-BE49-F238E27FC236}">
                <a16:creationId xmlns:a16="http://schemas.microsoft.com/office/drawing/2014/main" id="{1AF3AD8B-0FC3-4541-B305-008B39B9D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10800000">
            <a:off x="0" y="3337764"/>
            <a:ext cx="3498574" cy="3520236"/>
          </a:xfrm>
          <a:prstGeom prst="rect">
            <a:avLst/>
          </a:prstGeom>
        </p:spPr>
      </p:pic>
      <p:pic>
        <p:nvPicPr>
          <p:cNvPr id="7" name="Picture 6" descr="A black and white design&#10;&#10;Description automatically generated">
            <a:extLst>
              <a:ext uri="{FF2B5EF4-FFF2-40B4-BE49-F238E27FC236}">
                <a16:creationId xmlns:a16="http://schemas.microsoft.com/office/drawing/2014/main" id="{218A1608-7EFE-4A24-B65A-9E7564C891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8693426" y="0"/>
            <a:ext cx="3498574" cy="35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8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672282-9F6D-4F9C-8A0B-D2F1BD433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05" y="2844458"/>
            <a:ext cx="4931991" cy="116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5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672282-9F6D-4F9C-8A0B-D2F1BD433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32" y="1955800"/>
            <a:ext cx="4931991" cy="11690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06031-BD7C-4B6E-AFC6-5E50B02380DF}"/>
              </a:ext>
            </a:extLst>
          </p:cNvPr>
          <p:cNvSpPr/>
          <p:nvPr userDrawn="1"/>
        </p:nvSpPr>
        <p:spPr>
          <a:xfrm>
            <a:off x="2195993" y="3706904"/>
            <a:ext cx="4449788" cy="111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67" b="1" dirty="0">
                <a:solidFill>
                  <a:srgbClr val="16AF97"/>
                </a:solidFill>
              </a:rPr>
              <a:t>Gedung Adhyatma Lantai 6</a:t>
            </a:r>
          </a:p>
          <a:p>
            <a:r>
              <a:rPr lang="en-ID" sz="1600" dirty="0">
                <a:solidFill>
                  <a:srgbClr val="16AF97"/>
                </a:solidFill>
              </a:rPr>
              <a:t>Jl. H. R. </a:t>
            </a:r>
            <a:r>
              <a:rPr lang="en-ID" sz="1600" dirty="0" err="1">
                <a:solidFill>
                  <a:srgbClr val="16AF97"/>
                </a:solidFill>
              </a:rPr>
              <a:t>Rasuna</a:t>
            </a:r>
            <a:r>
              <a:rPr lang="en-ID" sz="1600" dirty="0">
                <a:solidFill>
                  <a:srgbClr val="16AF97"/>
                </a:solidFill>
              </a:rPr>
              <a:t> Said </a:t>
            </a:r>
            <a:r>
              <a:rPr lang="en-ID" sz="1600" dirty="0" err="1">
                <a:solidFill>
                  <a:srgbClr val="16AF97"/>
                </a:solidFill>
              </a:rPr>
              <a:t>No.Kav</a:t>
            </a:r>
            <a:r>
              <a:rPr lang="en-ID" sz="1600" dirty="0">
                <a:solidFill>
                  <a:srgbClr val="16AF97"/>
                </a:solidFill>
              </a:rPr>
              <a:t> 4-9 Blok X-5, RT.1/RW.2, </a:t>
            </a:r>
            <a:r>
              <a:rPr lang="en-ID" sz="1600" dirty="0" err="1">
                <a:solidFill>
                  <a:srgbClr val="16AF97"/>
                </a:solidFill>
              </a:rPr>
              <a:t>Kuningan</a:t>
            </a:r>
            <a:r>
              <a:rPr lang="en-ID" sz="1600" dirty="0">
                <a:solidFill>
                  <a:srgbClr val="16AF97"/>
                </a:solidFill>
              </a:rPr>
              <a:t>, </a:t>
            </a:r>
            <a:r>
              <a:rPr lang="en-ID" sz="1600" dirty="0" err="1">
                <a:solidFill>
                  <a:srgbClr val="16AF97"/>
                </a:solidFill>
              </a:rPr>
              <a:t>Kecamatan</a:t>
            </a:r>
            <a:r>
              <a:rPr lang="en-ID" sz="1600" dirty="0">
                <a:solidFill>
                  <a:srgbClr val="16AF97"/>
                </a:solidFill>
              </a:rPr>
              <a:t> </a:t>
            </a:r>
            <a:r>
              <a:rPr lang="en-ID" sz="1600" dirty="0" err="1">
                <a:solidFill>
                  <a:srgbClr val="16AF97"/>
                </a:solidFill>
              </a:rPr>
              <a:t>Setiabudi</a:t>
            </a:r>
            <a:r>
              <a:rPr lang="en-ID" sz="1600" dirty="0">
                <a:solidFill>
                  <a:srgbClr val="16AF97"/>
                </a:solidFill>
              </a:rPr>
              <a:t>, Kota Jakarta Selatan, Daerah </a:t>
            </a:r>
            <a:r>
              <a:rPr lang="en-ID" sz="1600" dirty="0" err="1">
                <a:solidFill>
                  <a:srgbClr val="16AF97"/>
                </a:solidFill>
              </a:rPr>
              <a:t>Khusus</a:t>
            </a:r>
            <a:r>
              <a:rPr lang="en-ID" sz="1600" dirty="0">
                <a:solidFill>
                  <a:srgbClr val="16AF97"/>
                </a:solidFill>
              </a:rPr>
              <a:t> Jakarta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E845D-E6C8-4533-A388-D397167F18BC}"/>
              </a:ext>
            </a:extLst>
          </p:cNvPr>
          <p:cNvSpPr/>
          <p:nvPr/>
        </p:nvSpPr>
        <p:spPr>
          <a:xfrm>
            <a:off x="7861508" y="3802381"/>
            <a:ext cx="23313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67" b="1" i="0" u="none" strike="noStrike" kern="0" cap="none" spc="0" normalizeH="0" baseline="0" noProof="0" dirty="0">
                <a:ln>
                  <a:noFill/>
                </a:ln>
                <a:solidFill>
                  <a:srgbClr val="16AF97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+62 877-7759-1097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72F6CA-B342-4422-9ED2-CBB813FBBD02}"/>
              </a:ext>
            </a:extLst>
          </p:cNvPr>
          <p:cNvSpPr/>
          <p:nvPr userDrawn="1"/>
        </p:nvSpPr>
        <p:spPr>
          <a:xfrm>
            <a:off x="7924443" y="4451787"/>
            <a:ext cx="35052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id-ID" sz="1867" b="0" dirty="0">
                <a:solidFill>
                  <a:srgbClr val="16AF97"/>
                </a:solidFill>
                <a:latin typeface="+mn-lt"/>
                <a:cs typeface="Arial" panose="020B0604020202020204" pitchFamily="34" charset="0"/>
              </a:rPr>
              <a:t>poskoklb@yahoo.com</a:t>
            </a:r>
            <a:r>
              <a:rPr lang="id-ID" sz="1867" b="0" i="1" dirty="0">
                <a:solidFill>
                  <a:srgbClr val="16AF97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ID" sz="1867" b="0" i="1" dirty="0">
              <a:solidFill>
                <a:srgbClr val="16AF97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3" name="Graphic 52" descr="Building">
            <a:extLst>
              <a:ext uri="{FF2B5EF4-FFF2-40B4-BE49-F238E27FC236}">
                <a16:creationId xmlns:a16="http://schemas.microsoft.com/office/drawing/2014/main" id="{C3CAB9D4-FFD4-4A66-B3BE-71A190EDE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6393" y="3754281"/>
            <a:ext cx="609600" cy="609600"/>
          </a:xfrm>
          <a:prstGeom prst="rect">
            <a:avLst/>
          </a:prstGeom>
        </p:spPr>
      </p:pic>
      <p:pic>
        <p:nvPicPr>
          <p:cNvPr id="57" name="Graphic 56" descr="Smart Phone">
            <a:extLst>
              <a:ext uri="{FF2B5EF4-FFF2-40B4-BE49-F238E27FC236}">
                <a16:creationId xmlns:a16="http://schemas.microsoft.com/office/drawing/2014/main" id="{517418F2-D7FF-48DB-9708-F53EF23396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6443" y="3754281"/>
            <a:ext cx="508000" cy="508000"/>
          </a:xfrm>
          <a:prstGeom prst="rect">
            <a:avLst/>
          </a:prstGeom>
        </p:spPr>
      </p:pic>
      <p:pic>
        <p:nvPicPr>
          <p:cNvPr id="59" name="Graphic 58" descr="Envelope">
            <a:extLst>
              <a:ext uri="{FF2B5EF4-FFF2-40B4-BE49-F238E27FC236}">
                <a16:creationId xmlns:a16="http://schemas.microsoft.com/office/drawing/2014/main" id="{FF6D19C2-C1CF-4881-B4BE-B2CEA38FD4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41010" y="439003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24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83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407088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789" y="6420677"/>
            <a:ext cx="8035015" cy="184901"/>
          </a:xfrm>
          <a:prstGeom prst="rect">
            <a:avLst/>
          </a:prstGeom>
        </p:spPr>
        <p:txBody>
          <a:bodyPr/>
          <a:lstStyle>
            <a:lvl1pPr>
              <a:defRPr sz="900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220748D-4821-421E-BDDB-0AAD5EE42B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610974"/>
            <a:ext cx="10407087" cy="347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E56C8-AAAE-4372-BD90-32DAAF36C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9" y="6123327"/>
            <a:ext cx="2759475" cy="654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B5EE1F-97DB-4298-A2C8-FFFBC52D3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8158" y="5914160"/>
            <a:ext cx="940971" cy="94670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23A5DB1-872E-4ACF-BA77-295C123C8AD0}"/>
              </a:ext>
            </a:extLst>
          </p:cNvPr>
          <p:cNvSpPr>
            <a:spLocks noChangeAspect="1"/>
          </p:cNvSpPr>
          <p:nvPr userDrawn="1"/>
        </p:nvSpPr>
        <p:spPr>
          <a:xfrm>
            <a:off x="11499299" y="6176955"/>
            <a:ext cx="438688" cy="414678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B4888B-21FA-46EF-BC79-366F918AB8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248157" y="-2869"/>
            <a:ext cx="940971" cy="946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C63C62-EA93-42F8-82C4-CFEDE03FE88A}"/>
              </a:ext>
            </a:extLst>
          </p:cNvPr>
          <p:cNvGrpSpPr/>
          <p:nvPr userDrawn="1"/>
        </p:nvGrpSpPr>
        <p:grpSpPr>
          <a:xfrm>
            <a:off x="101056" y="0"/>
            <a:ext cx="614526" cy="794407"/>
            <a:chOff x="82914" y="0"/>
            <a:chExt cx="1417440" cy="1573616"/>
          </a:xfrm>
        </p:grpSpPr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1F56DB73-9BEB-405E-BA54-1E48E32C4567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F01135-E483-4A21-BF11-512F46709D50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08712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698DA6-3DFA-42DC-B926-4BF1E3FF3BFA}"/>
              </a:ext>
            </a:extLst>
          </p:cNvPr>
          <p:cNvSpPr/>
          <p:nvPr userDrawn="1"/>
        </p:nvSpPr>
        <p:spPr>
          <a:xfrm>
            <a:off x="8104798" y="-1"/>
            <a:ext cx="4087202" cy="685797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7"/>
            <a:endParaRPr lang="en-ID" sz="1199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407088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84" y="6500191"/>
            <a:ext cx="7908010" cy="135091"/>
          </a:xfrm>
          <a:prstGeom prst="rect">
            <a:avLst/>
          </a:prstGeom>
        </p:spPr>
        <p:txBody>
          <a:bodyPr/>
          <a:lstStyle>
            <a:lvl1pPr>
              <a:defRPr sz="900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220748D-4821-421E-BDDB-0AAD5EE42B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610974"/>
            <a:ext cx="10407087" cy="347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E56C8-AAAE-4372-BD90-32DAAF36C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9" y="6123327"/>
            <a:ext cx="2759475" cy="654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B5EE1F-97DB-4298-A2C8-FFFBC52D3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8158" y="5914160"/>
            <a:ext cx="940971" cy="94670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23A5DB1-872E-4ACF-BA77-295C123C8AD0}"/>
              </a:ext>
            </a:extLst>
          </p:cNvPr>
          <p:cNvSpPr>
            <a:spLocks noChangeAspect="1"/>
          </p:cNvSpPr>
          <p:nvPr userDrawn="1"/>
        </p:nvSpPr>
        <p:spPr>
          <a:xfrm>
            <a:off x="11499299" y="6176955"/>
            <a:ext cx="438688" cy="414678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B4888B-21FA-46EF-BC79-366F918AB8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248157" y="-2869"/>
            <a:ext cx="940971" cy="946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C63C62-EA93-42F8-82C4-CFEDE03FE88A}"/>
              </a:ext>
            </a:extLst>
          </p:cNvPr>
          <p:cNvGrpSpPr/>
          <p:nvPr userDrawn="1"/>
        </p:nvGrpSpPr>
        <p:grpSpPr>
          <a:xfrm>
            <a:off x="101056" y="0"/>
            <a:ext cx="614526" cy="794407"/>
            <a:chOff x="82914" y="0"/>
            <a:chExt cx="1417440" cy="1573616"/>
          </a:xfrm>
        </p:grpSpPr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1F56DB73-9BEB-405E-BA54-1E48E32C4567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F01135-E483-4A21-BF11-512F46709D50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0913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0435"/>
            <a:ext cx="7393604" cy="238235"/>
          </a:xfrm>
          <a:prstGeom prst="rect">
            <a:avLst/>
          </a:prstGeom>
        </p:spPr>
        <p:txBody>
          <a:bodyPr/>
          <a:lstStyle>
            <a:lvl1pPr>
              <a:defRPr sz="900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9DE5D46-E343-4237-AF26-3942814C8C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630619"/>
            <a:ext cx="1051560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DA90F4-B7A7-46EB-9049-264D35869190}"/>
              </a:ext>
            </a:extLst>
          </p:cNvPr>
          <p:cNvGrpSpPr/>
          <p:nvPr userDrawn="1"/>
        </p:nvGrpSpPr>
        <p:grpSpPr>
          <a:xfrm>
            <a:off x="90928" y="95728"/>
            <a:ext cx="594597" cy="6666543"/>
            <a:chOff x="69662" y="51699"/>
            <a:chExt cx="627247" cy="69139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C85A949-654E-429E-8EFE-4CAE4BE8E0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662" y="51699"/>
              <a:ext cx="586489" cy="58648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5416ED7-C385-46DF-B2DB-25928FD98F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662" y="630619"/>
              <a:ext cx="586489" cy="5864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5DA27C-6897-4133-8386-BFFD6F08D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295" y="1195842"/>
              <a:ext cx="586489" cy="5864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E559CA3-B7BA-411E-B113-9158D02380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295" y="1774762"/>
              <a:ext cx="586489" cy="5864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2378A0-E997-49CE-947D-BE17046536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295" y="2347554"/>
              <a:ext cx="586489" cy="5864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0D7BC20-AD18-459D-B8DF-BA3300B0B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295" y="2926474"/>
              <a:ext cx="586489" cy="58648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2AB28E-9784-43BD-982A-0D59B57CAE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0928" y="3491697"/>
              <a:ext cx="586489" cy="5864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ED6FF8-08D9-4409-9459-E8E4FC7A72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0928" y="4070617"/>
              <a:ext cx="586489" cy="58648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BE1B8B-8F1D-4C2E-A7E8-6AB12B0053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787" y="4656077"/>
              <a:ext cx="586489" cy="58648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FD72F29-8D66-44EE-965E-805BEB3C7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787" y="5234997"/>
              <a:ext cx="586489" cy="5864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8C51D0-2647-4DE4-A442-CB5DC1A02D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0420" y="5800220"/>
              <a:ext cx="586489" cy="58648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4AA4321-876D-4753-AD50-B1DB5246FF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0420" y="6379140"/>
              <a:ext cx="586489" cy="586489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F7B9112-C883-4845-97AD-95F293767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8158" y="5914160"/>
            <a:ext cx="940971" cy="946709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F647DA6E-A3DD-4393-91F8-BFA33AE85098}"/>
              </a:ext>
            </a:extLst>
          </p:cNvPr>
          <p:cNvSpPr>
            <a:spLocks noChangeAspect="1"/>
          </p:cNvSpPr>
          <p:nvPr userDrawn="1"/>
        </p:nvSpPr>
        <p:spPr>
          <a:xfrm>
            <a:off x="11499299" y="6176955"/>
            <a:ext cx="438688" cy="414678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7D6175B-10C5-4C15-95F7-45048903B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248157" y="-2869"/>
            <a:ext cx="940971" cy="9467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2CE108-B22E-4593-8252-F999923423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9" y="6123327"/>
            <a:ext cx="2759475" cy="6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6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7479" y="136525"/>
            <a:ext cx="7630805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5946" y="6520070"/>
            <a:ext cx="4972863" cy="178600"/>
          </a:xfrm>
          <a:prstGeom prst="rect">
            <a:avLst/>
          </a:prstGeom>
        </p:spPr>
        <p:txBody>
          <a:bodyPr/>
          <a:lstStyle>
            <a:lvl1pPr>
              <a:defRPr sz="900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6F032E-1C50-4F24-A531-70D3D70F6FA6}"/>
              </a:ext>
            </a:extLst>
          </p:cNvPr>
          <p:cNvGrpSpPr/>
          <p:nvPr userDrawn="1"/>
        </p:nvGrpSpPr>
        <p:grpSpPr>
          <a:xfrm>
            <a:off x="0" y="1"/>
            <a:ext cx="3320255" cy="6861122"/>
            <a:chOff x="-11735" y="238130"/>
            <a:chExt cx="3320255" cy="6861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392A10-8EBF-4CC6-BF5B-E24FBAADE8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9328"/>
            <a:stretch/>
          </p:blipFill>
          <p:spPr>
            <a:xfrm>
              <a:off x="0" y="238130"/>
              <a:ext cx="3308520" cy="23147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37AEDE-0EF5-4D6C-A62B-7ADFEAB76E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4676"/>
            <a:stretch/>
          </p:blipFill>
          <p:spPr>
            <a:xfrm>
              <a:off x="0" y="2330534"/>
              <a:ext cx="3308520" cy="21781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C934D3-F96F-4E31-91B1-3F373651C0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4676"/>
            <a:stretch/>
          </p:blipFill>
          <p:spPr>
            <a:xfrm>
              <a:off x="0" y="4273271"/>
              <a:ext cx="3308520" cy="21781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D4441F-DF07-464D-A13D-E547ECD8C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65916"/>
            <a:stretch/>
          </p:blipFill>
          <p:spPr>
            <a:xfrm>
              <a:off x="-11735" y="6229151"/>
              <a:ext cx="3308520" cy="870101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7478" y="1842841"/>
            <a:ext cx="8344159" cy="31853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126F69D-3981-4EAA-9770-804714E56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7477" y="600185"/>
            <a:ext cx="7630807" cy="268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901090-06B9-4872-B55C-9E1D0F55D2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8158" y="5914160"/>
            <a:ext cx="940971" cy="9467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EE1C301-04A0-4391-8C31-7C35571D99EA}"/>
              </a:ext>
            </a:extLst>
          </p:cNvPr>
          <p:cNvSpPr>
            <a:spLocks noChangeAspect="1"/>
          </p:cNvSpPr>
          <p:nvPr userDrawn="1"/>
        </p:nvSpPr>
        <p:spPr>
          <a:xfrm>
            <a:off x="11499299" y="6176955"/>
            <a:ext cx="438688" cy="414678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D4095A-1C6D-4C15-83C1-0B96126D45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248157" y="-2869"/>
            <a:ext cx="940971" cy="94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97D77A-4D19-4452-BA45-E297EF1BFD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9" y="6123327"/>
            <a:ext cx="2759475" cy="6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2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274" y="1827203"/>
            <a:ext cx="8344159" cy="31853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557ADD-805B-4483-833A-BB86630E8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7859233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DC1AC5-ABFD-4060-A3D4-940F6CD55087}"/>
              </a:ext>
            </a:extLst>
          </p:cNvPr>
          <p:cNvGrpSpPr/>
          <p:nvPr userDrawn="1"/>
        </p:nvGrpSpPr>
        <p:grpSpPr>
          <a:xfrm>
            <a:off x="8894489" y="0"/>
            <a:ext cx="3320255" cy="6861122"/>
            <a:chOff x="-11735" y="238130"/>
            <a:chExt cx="3320255" cy="686112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DE9D62-5231-42D1-9193-DEE87F456D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9328"/>
            <a:stretch/>
          </p:blipFill>
          <p:spPr>
            <a:xfrm>
              <a:off x="0" y="238130"/>
              <a:ext cx="3308520" cy="231470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2C0D53B-0C45-4490-B3A4-789129A5B5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4676"/>
            <a:stretch/>
          </p:blipFill>
          <p:spPr>
            <a:xfrm>
              <a:off x="0" y="2330534"/>
              <a:ext cx="3308520" cy="21781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CACE298-CE67-4953-A1AD-B33A8B4EDD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4676"/>
            <a:stretch/>
          </p:blipFill>
          <p:spPr>
            <a:xfrm>
              <a:off x="0" y="4273271"/>
              <a:ext cx="3308520" cy="217817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46256EF-0090-4D31-9A6A-DEEA1B291E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65916"/>
            <a:stretch/>
          </p:blipFill>
          <p:spPr>
            <a:xfrm>
              <a:off x="-11735" y="6229151"/>
              <a:ext cx="3308520" cy="870101"/>
            </a:xfrm>
            <a:prstGeom prst="rect">
              <a:avLst/>
            </a:prstGeom>
          </p:spPr>
        </p:pic>
      </p:grp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AF017CE-C78E-4435-89AE-E83769186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630619"/>
            <a:ext cx="7859232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DE0C2B-E73F-41FD-8F1A-DEC9E5BF1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3" y="-2869"/>
            <a:ext cx="940971" cy="9467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29F2AD-A8BC-40CD-A35B-61637828B7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" y="6118235"/>
            <a:ext cx="2759475" cy="6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8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7479" y="136525"/>
            <a:ext cx="7866320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5946" y="6507125"/>
            <a:ext cx="4845858" cy="214350"/>
          </a:xfrm>
          <a:prstGeom prst="rect">
            <a:avLst/>
          </a:prstGeom>
        </p:spPr>
        <p:txBody>
          <a:bodyPr/>
          <a:lstStyle>
            <a:lvl1pPr>
              <a:defRPr sz="900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7478" y="1842841"/>
            <a:ext cx="8344159" cy="31853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0" y="0"/>
            <a:ext cx="3320255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050C0E9-6437-4EE5-ACAE-BFC30EC297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1125" y="1845469"/>
            <a:ext cx="3031067" cy="3167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i="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9FC1DB6-7681-4BCB-B1DD-D18A9FD233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7477" y="630619"/>
            <a:ext cx="7866323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D593E7-0A67-4CD8-9E9E-2F9CFDAF6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9" y="6123327"/>
            <a:ext cx="2759475" cy="654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A4F329-EDEE-4BF8-A69C-3CD536B3EA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8158" y="5914160"/>
            <a:ext cx="940971" cy="94670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7C36BC7-5E83-4CE1-819F-26BA344E73F8}"/>
              </a:ext>
            </a:extLst>
          </p:cNvPr>
          <p:cNvSpPr>
            <a:spLocks noChangeAspect="1"/>
          </p:cNvSpPr>
          <p:nvPr userDrawn="1"/>
        </p:nvSpPr>
        <p:spPr>
          <a:xfrm>
            <a:off x="11499299" y="6176955"/>
            <a:ext cx="438688" cy="414678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F1143-195A-4AB5-B879-4604C9DD66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248157" y="-2869"/>
            <a:ext cx="940971" cy="94670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FE7A5ED-4BBD-4C5D-B752-39B67B508B9B}"/>
              </a:ext>
            </a:extLst>
          </p:cNvPr>
          <p:cNvGrpSpPr/>
          <p:nvPr userDrawn="1"/>
        </p:nvGrpSpPr>
        <p:grpSpPr>
          <a:xfrm>
            <a:off x="101056" y="0"/>
            <a:ext cx="614526" cy="794407"/>
            <a:chOff x="82914" y="0"/>
            <a:chExt cx="1417440" cy="1573616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5CE2DD7F-D357-4090-9047-F2AE2056024E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217F2F-1128-41D8-A685-C6F1C606F981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2253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7479" y="136525"/>
            <a:ext cx="7866320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5946" y="6539947"/>
            <a:ext cx="4903289" cy="181527"/>
          </a:xfrm>
          <a:prstGeom prst="rect">
            <a:avLst/>
          </a:prstGeom>
        </p:spPr>
        <p:txBody>
          <a:bodyPr/>
          <a:lstStyle>
            <a:lvl1pPr>
              <a:defRPr sz="900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7478" y="1842841"/>
            <a:ext cx="8344159" cy="31853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050C0E9-6437-4EE5-ACAE-BFC30EC297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1125" y="1845469"/>
            <a:ext cx="3031067" cy="3167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A31E1E7-8EF1-46A0-BCDC-1CE9BFDC3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7477" y="630619"/>
            <a:ext cx="7866323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12" name="Google Shape;233;p30">
            <a:extLst>
              <a:ext uri="{FF2B5EF4-FFF2-40B4-BE49-F238E27FC236}">
                <a16:creationId xmlns:a16="http://schemas.microsoft.com/office/drawing/2014/main" id="{0B9481B9-C400-4581-8EED-4BBDB6AD743C}"/>
              </a:ext>
            </a:extLst>
          </p:cNvPr>
          <p:cNvSpPr/>
          <p:nvPr userDrawn="1"/>
        </p:nvSpPr>
        <p:spPr>
          <a:xfrm>
            <a:off x="-24034" y="0"/>
            <a:ext cx="3257305" cy="6858000"/>
          </a:xfrm>
          <a:prstGeom prst="rect">
            <a:avLst/>
          </a:prstGeom>
          <a:solidFill>
            <a:srgbClr val="00B7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97;p27" descr="A white and black design&#10;&#10;Description automatically generated">
            <a:extLst>
              <a:ext uri="{FF2B5EF4-FFF2-40B4-BE49-F238E27FC236}">
                <a16:creationId xmlns:a16="http://schemas.microsoft.com/office/drawing/2014/main" id="{DC37E8C1-0BDA-4097-B48C-D51DB900BFF6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5000"/>
          </a:blip>
          <a:srcRect l="50080" t="50085" r="-566" b="-594"/>
          <a:stretch/>
        </p:blipFill>
        <p:spPr>
          <a:xfrm rot="10800000" flipH="1">
            <a:off x="-24034" y="5579218"/>
            <a:ext cx="1278232" cy="127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A49F08-0078-4CFE-AE70-03F2B2B67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9" y="6123327"/>
            <a:ext cx="2759475" cy="654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3CA953-6E51-43A7-8FDD-0D29838429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8158" y="5914160"/>
            <a:ext cx="940971" cy="94670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92D5322-3B1B-4997-805E-4B329C708899}"/>
              </a:ext>
            </a:extLst>
          </p:cNvPr>
          <p:cNvSpPr>
            <a:spLocks noChangeAspect="1"/>
          </p:cNvSpPr>
          <p:nvPr userDrawn="1"/>
        </p:nvSpPr>
        <p:spPr>
          <a:xfrm>
            <a:off x="11499299" y="6176955"/>
            <a:ext cx="438688" cy="414678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494D6-8186-4629-A179-D0BDD488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248157" y="-2869"/>
            <a:ext cx="940971" cy="94670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20B5D31-8868-4040-B547-E8B588BC8CFC}"/>
              </a:ext>
            </a:extLst>
          </p:cNvPr>
          <p:cNvGrpSpPr/>
          <p:nvPr userDrawn="1"/>
        </p:nvGrpSpPr>
        <p:grpSpPr>
          <a:xfrm>
            <a:off x="101056" y="0"/>
            <a:ext cx="614526" cy="794407"/>
            <a:chOff x="82914" y="0"/>
            <a:chExt cx="1417440" cy="1573616"/>
          </a:xfrm>
          <a:solidFill>
            <a:schemeClr val="bg1">
              <a:lumMod val="95000"/>
            </a:schemeClr>
          </a:solidFill>
        </p:grpSpPr>
        <p:sp>
          <p:nvSpPr>
            <p:cNvPr id="20" name="Flowchart: Delay 19">
              <a:extLst>
                <a:ext uri="{FF2B5EF4-FFF2-40B4-BE49-F238E27FC236}">
                  <a16:creationId xmlns:a16="http://schemas.microsoft.com/office/drawing/2014/main" id="{B5EC9798-60C6-45E0-A1E0-7B115782E346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CB22B4-FBEB-40EC-B798-305ABB70AEF7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39753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274" y="1827203"/>
            <a:ext cx="8344159" cy="31853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8871745" y="0"/>
            <a:ext cx="3320255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105F-6B35-435F-9654-BADB75CC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716" y="6386709"/>
            <a:ext cx="3741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FB06406-4535-4EB5-B1CC-3BA2CE28CD0C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050C0E9-6437-4EE5-ACAE-BFC30EC297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0994" y="1826297"/>
            <a:ext cx="3031067" cy="3167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i="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557ADD-805B-4483-833A-BB86630E8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3610" y="136525"/>
            <a:ext cx="7653824" cy="416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F134DF-733F-44A8-B4F5-82FF43C11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609" y="636103"/>
            <a:ext cx="7653824" cy="322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D1D5D4-5FCA-47BA-944B-68F8E6E69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3" y="-2869"/>
            <a:ext cx="940971" cy="946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BFC670-DEE6-4494-9DB0-52C2077203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" y="6118235"/>
            <a:ext cx="2759475" cy="65410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EBECB08-5E45-4D2D-9814-76EEB18319B6}"/>
              </a:ext>
            </a:extLst>
          </p:cNvPr>
          <p:cNvGrpSpPr/>
          <p:nvPr userDrawn="1"/>
        </p:nvGrpSpPr>
        <p:grpSpPr>
          <a:xfrm>
            <a:off x="11420453" y="-1"/>
            <a:ext cx="614526" cy="794407"/>
            <a:chOff x="82914" y="0"/>
            <a:chExt cx="1417440" cy="1573616"/>
          </a:xfrm>
        </p:grpSpPr>
        <p:sp>
          <p:nvSpPr>
            <p:cNvPr id="19" name="Flowchart: Delay 18">
              <a:extLst>
                <a:ext uri="{FF2B5EF4-FFF2-40B4-BE49-F238E27FC236}">
                  <a16:creationId xmlns:a16="http://schemas.microsoft.com/office/drawing/2014/main" id="{66192810-FE04-453F-A086-85D630C13614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EE50D6-6A37-4841-90FC-AD34A0F01CB0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24570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FB499E-AF2F-4B0D-8167-78BF6D4E94D1}"/>
              </a:ext>
            </a:extLst>
          </p:cNvPr>
          <p:cNvSpPr/>
          <p:nvPr userDrawn="1"/>
        </p:nvSpPr>
        <p:spPr>
          <a:xfrm>
            <a:off x="-1911798" y="172236"/>
            <a:ext cx="833769" cy="232025"/>
          </a:xfrm>
          <a:prstGeom prst="rect">
            <a:avLst/>
          </a:prstGeom>
          <a:solidFill>
            <a:srgbClr val="0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0 80 80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2013B-819A-477F-87ED-3AF0319CCBF8}"/>
              </a:ext>
            </a:extLst>
          </p:cNvPr>
          <p:cNvSpPr/>
          <p:nvPr userDrawn="1"/>
        </p:nvSpPr>
        <p:spPr>
          <a:xfrm>
            <a:off x="-945646" y="179577"/>
            <a:ext cx="907142" cy="234084"/>
          </a:xfrm>
          <a:prstGeom prst="rect">
            <a:avLst/>
          </a:prstGeom>
          <a:solidFill>
            <a:srgbClr val="007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0 126 120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D83EC9-51D1-45E9-80E6-EF19CC20827E}"/>
              </a:ext>
            </a:extLst>
          </p:cNvPr>
          <p:cNvSpPr/>
          <p:nvPr userDrawn="1"/>
        </p:nvSpPr>
        <p:spPr>
          <a:xfrm>
            <a:off x="-945646" y="445276"/>
            <a:ext cx="907142" cy="250770"/>
          </a:xfrm>
          <a:prstGeom prst="rect">
            <a:avLst/>
          </a:prstGeom>
          <a:solidFill>
            <a:srgbClr val="00B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0 179 172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212C1-3C78-49EE-BAD6-50C12D1A0E0F}"/>
              </a:ext>
            </a:extLst>
          </p:cNvPr>
          <p:cNvSpPr/>
          <p:nvPr userDrawn="1"/>
        </p:nvSpPr>
        <p:spPr>
          <a:xfrm>
            <a:off x="-1911798" y="743456"/>
            <a:ext cx="1873294" cy="25077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199 237 235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CA8E3C-0F96-4DBD-A5B9-B380E43CB292}"/>
              </a:ext>
            </a:extLst>
          </p:cNvPr>
          <p:cNvSpPr/>
          <p:nvPr userDrawn="1"/>
        </p:nvSpPr>
        <p:spPr>
          <a:xfrm>
            <a:off x="-1911799" y="439179"/>
            <a:ext cx="824142" cy="247729"/>
          </a:xfrm>
          <a:prstGeom prst="rect">
            <a:avLst/>
          </a:prstGeom>
          <a:solidFill>
            <a:srgbClr val="008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0 142 135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2151B-A0F0-4F4B-9DCD-D77759BBF61E}"/>
              </a:ext>
            </a:extLst>
          </p:cNvPr>
          <p:cNvSpPr/>
          <p:nvPr userDrawn="1"/>
        </p:nvSpPr>
        <p:spPr>
          <a:xfrm>
            <a:off x="-945646" y="1042541"/>
            <a:ext cx="907141" cy="274320"/>
          </a:xfrm>
          <a:prstGeom prst="rect">
            <a:avLst/>
          </a:prstGeom>
          <a:solidFill>
            <a:srgbClr val="D2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210 222 0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00F99D-5521-4BD7-A214-D7011412694D}"/>
              </a:ext>
            </a:extLst>
          </p:cNvPr>
          <p:cNvSpPr/>
          <p:nvPr userDrawn="1"/>
        </p:nvSpPr>
        <p:spPr>
          <a:xfrm>
            <a:off x="-1904541" y="1345339"/>
            <a:ext cx="1873294" cy="243104"/>
          </a:xfrm>
          <a:prstGeom prst="rect">
            <a:avLst/>
          </a:prstGeom>
          <a:solidFill>
            <a:srgbClr val="F7F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244 247 194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9B29E-CACA-4797-A12F-50313598A92E}"/>
              </a:ext>
            </a:extLst>
          </p:cNvPr>
          <p:cNvSpPr/>
          <p:nvPr userDrawn="1"/>
        </p:nvSpPr>
        <p:spPr>
          <a:xfrm>
            <a:off x="-1911798" y="1043951"/>
            <a:ext cx="862644" cy="274320"/>
          </a:xfrm>
          <a:prstGeom prst="rect">
            <a:avLst/>
          </a:prstGeom>
          <a:solidFill>
            <a:srgbClr val="64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100 100 0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E0FC54-AA85-4643-AAD9-5D8D974170AF}"/>
              </a:ext>
            </a:extLst>
          </p:cNvPr>
          <p:cNvSpPr/>
          <p:nvPr userDrawn="1"/>
        </p:nvSpPr>
        <p:spPr>
          <a:xfrm>
            <a:off x="-1904540" y="1614453"/>
            <a:ext cx="1873294" cy="19141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127 127 127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296F5E-48EE-4881-A632-D54620907102}"/>
              </a:ext>
            </a:extLst>
          </p:cNvPr>
          <p:cNvSpPr/>
          <p:nvPr userDrawn="1"/>
        </p:nvSpPr>
        <p:spPr>
          <a:xfrm>
            <a:off x="-1911799" y="2164754"/>
            <a:ext cx="1873294" cy="2477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192 0 0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EE8C06-AAAB-4DD6-89E5-FAAC72EA0251}"/>
              </a:ext>
            </a:extLst>
          </p:cNvPr>
          <p:cNvSpPr/>
          <p:nvPr userDrawn="1"/>
        </p:nvSpPr>
        <p:spPr>
          <a:xfrm>
            <a:off x="-1911799" y="1886623"/>
            <a:ext cx="1873294" cy="24772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191 191 191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F6C17-D9E0-43E2-AA45-FA256FE8D4EE}"/>
              </a:ext>
            </a:extLst>
          </p:cNvPr>
          <p:cNvSpPr/>
          <p:nvPr userDrawn="1"/>
        </p:nvSpPr>
        <p:spPr>
          <a:xfrm>
            <a:off x="-1860047" y="4919896"/>
            <a:ext cx="1828800" cy="174627"/>
          </a:xfrm>
          <a:prstGeom prst="rect">
            <a:avLst/>
          </a:prstGeom>
          <a:solidFill>
            <a:srgbClr val="00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0 185 173 #00B9AD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FCE164-A907-4C2C-A63B-EF70B7F3F8DF}"/>
              </a:ext>
            </a:extLst>
          </p:cNvPr>
          <p:cNvSpPr/>
          <p:nvPr userDrawn="1"/>
        </p:nvSpPr>
        <p:spPr>
          <a:xfrm>
            <a:off x="-1860047" y="5126589"/>
            <a:ext cx="1828800" cy="174627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205 220 41 #CDDC29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889B4-5552-43AC-B6F4-910F13D0F953}"/>
              </a:ext>
            </a:extLst>
          </p:cNvPr>
          <p:cNvSpPr/>
          <p:nvPr userDrawn="1"/>
        </p:nvSpPr>
        <p:spPr>
          <a:xfrm>
            <a:off x="-1867305" y="5542265"/>
            <a:ext cx="1828800" cy="174627"/>
          </a:xfrm>
          <a:prstGeom prst="rect">
            <a:avLst/>
          </a:prstGeom>
          <a:solidFill>
            <a:srgbClr val="68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104 105 105 #686969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B6BB19-744F-458B-BEEE-A7E49C846787}"/>
              </a:ext>
            </a:extLst>
          </p:cNvPr>
          <p:cNvSpPr/>
          <p:nvPr userDrawn="1"/>
        </p:nvSpPr>
        <p:spPr>
          <a:xfrm>
            <a:off x="-1864859" y="5747807"/>
            <a:ext cx="1828800" cy="174627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142 142 142 #8E8E8E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A79335-FB44-4A9C-BF11-AA06C6DDF8E0}"/>
              </a:ext>
            </a:extLst>
          </p:cNvPr>
          <p:cNvSpPr/>
          <p:nvPr userDrawn="1"/>
        </p:nvSpPr>
        <p:spPr>
          <a:xfrm>
            <a:off x="-1867305" y="5335336"/>
            <a:ext cx="1828800" cy="174627"/>
          </a:xfrm>
          <a:prstGeom prst="rect">
            <a:avLst/>
          </a:prstGeom>
          <a:solidFill>
            <a:srgbClr val="60C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96 192 208 #60C0D0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D7B385-6A35-4B39-B0F0-3E9840BA9CC2}"/>
              </a:ext>
            </a:extLst>
          </p:cNvPr>
          <p:cNvSpPr/>
          <p:nvPr userDrawn="1"/>
        </p:nvSpPr>
        <p:spPr>
          <a:xfrm>
            <a:off x="-1864859" y="6163610"/>
            <a:ext cx="1828800" cy="174627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38 123 132 #267BB4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508D3-B4A5-4410-9EE7-379D0ACBAC56}"/>
              </a:ext>
            </a:extLst>
          </p:cNvPr>
          <p:cNvSpPr/>
          <p:nvPr userDrawn="1"/>
        </p:nvSpPr>
        <p:spPr>
          <a:xfrm>
            <a:off x="-1864859" y="5946190"/>
            <a:ext cx="1828800" cy="174627"/>
          </a:xfrm>
          <a:prstGeom prst="rect">
            <a:avLst/>
          </a:prstGeom>
          <a:solidFill>
            <a:srgbClr val="D88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216 141 43 #D88D2B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B02670-8ED4-46DA-A583-1C49A236EC6A}"/>
              </a:ext>
            </a:extLst>
          </p:cNvPr>
          <p:cNvSpPr/>
          <p:nvPr userDrawn="1"/>
        </p:nvSpPr>
        <p:spPr>
          <a:xfrm>
            <a:off x="-1860046" y="6381030"/>
            <a:ext cx="1828800" cy="174627"/>
          </a:xfrm>
          <a:prstGeom prst="rect">
            <a:avLst/>
          </a:prstGeom>
          <a:solidFill>
            <a:srgbClr val="D7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215 206 63 #D7CE3F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98975-4616-4622-A31F-25E8F4638785}"/>
              </a:ext>
            </a:extLst>
          </p:cNvPr>
          <p:cNvSpPr/>
          <p:nvPr userDrawn="1"/>
        </p:nvSpPr>
        <p:spPr>
          <a:xfrm>
            <a:off x="-1860047" y="6586572"/>
            <a:ext cx="1828800" cy="174627"/>
          </a:xfrm>
          <a:prstGeom prst="rect">
            <a:avLst/>
          </a:prstGeom>
          <a:solidFill>
            <a:srgbClr val="74D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116 213 140 #74D58C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75B4DD-15F6-4671-B843-8679B0465F29}"/>
              </a:ext>
            </a:extLst>
          </p:cNvPr>
          <p:cNvSpPr>
            <a:spLocks noChangeAspect="1"/>
          </p:cNvSpPr>
          <p:nvPr userDrawn="1"/>
        </p:nvSpPr>
        <p:spPr>
          <a:xfrm>
            <a:off x="-1911799" y="2539674"/>
            <a:ext cx="1825753" cy="206887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Segoe UI"/>
                <a:cs typeface="Arial"/>
              </a:rPr>
              <a:t>100 31 46 8</a:t>
            </a:r>
            <a:endParaRPr lang="en-US" sz="1050" dirty="0">
              <a:latin typeface="Segoe UI"/>
              <a:cs typeface="Segoe U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276DB8-ECEE-47CC-B93F-FC310DF88FE0}"/>
              </a:ext>
            </a:extLst>
          </p:cNvPr>
          <p:cNvSpPr>
            <a:spLocks noChangeAspect="1"/>
          </p:cNvSpPr>
          <p:nvPr userDrawn="1"/>
        </p:nvSpPr>
        <p:spPr>
          <a:xfrm>
            <a:off x="-1911808" y="2767138"/>
            <a:ext cx="1825753" cy="206887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dirty="0">
                <a:latin typeface="Segoe UI"/>
                <a:cs typeface="Segoe UI"/>
              </a:rPr>
              <a:t>75 0 45 0</a:t>
            </a:r>
            <a:endParaRPr lang="en-US" sz="9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79F7DF-F28E-4970-93F9-941182719EE9}"/>
              </a:ext>
            </a:extLst>
          </p:cNvPr>
          <p:cNvSpPr>
            <a:spLocks noChangeAspect="1"/>
          </p:cNvSpPr>
          <p:nvPr userDrawn="1"/>
        </p:nvSpPr>
        <p:spPr>
          <a:xfrm>
            <a:off x="-1911809" y="2987470"/>
            <a:ext cx="1825753" cy="206887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9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8F4D8A-B797-4D7C-89BF-D909922B46CD}"/>
              </a:ext>
            </a:extLst>
          </p:cNvPr>
          <p:cNvSpPr>
            <a:spLocks noChangeAspect="1"/>
          </p:cNvSpPr>
          <p:nvPr userDrawn="1"/>
        </p:nvSpPr>
        <p:spPr>
          <a:xfrm>
            <a:off x="-1911809" y="3205850"/>
            <a:ext cx="1825753" cy="206887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dirty="0">
                <a:latin typeface="Segoe UI"/>
                <a:cs typeface="Segoe UI"/>
              </a:rPr>
              <a:t>74 0 21 0</a:t>
            </a:r>
            <a:endParaRPr lang="en-US" sz="9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6753EC-2111-4676-833E-C141B12359AE}"/>
              </a:ext>
            </a:extLst>
          </p:cNvPr>
          <p:cNvSpPr>
            <a:spLocks noChangeAspect="1"/>
          </p:cNvSpPr>
          <p:nvPr userDrawn="1"/>
        </p:nvSpPr>
        <p:spPr>
          <a:xfrm>
            <a:off x="-1911810" y="3435266"/>
            <a:ext cx="1825753" cy="206887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dirty="0">
                <a:latin typeface="Segoe UI"/>
                <a:cs typeface="Segoe UI"/>
              </a:rPr>
              <a:t>3 52 100 0</a:t>
            </a:r>
            <a:endParaRPr lang="en-US" sz="9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8A9622-1D9F-45A2-A5B7-4461E3FC765D}"/>
              </a:ext>
            </a:extLst>
          </p:cNvPr>
          <p:cNvSpPr>
            <a:spLocks noChangeAspect="1"/>
          </p:cNvSpPr>
          <p:nvPr userDrawn="1"/>
        </p:nvSpPr>
        <p:spPr>
          <a:xfrm>
            <a:off x="-1911810" y="3662922"/>
            <a:ext cx="1825753" cy="206887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Segoe UI"/>
                <a:cs typeface="Arial"/>
              </a:rPr>
              <a:t>17 11 100 0</a:t>
            </a:r>
            <a:endParaRPr lang="en-US" sz="1050" dirty="0">
              <a:latin typeface="Segoe UI"/>
              <a:cs typeface="Segoe U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406610-976A-43BB-B8C9-4119C3D2C7AD}"/>
              </a:ext>
            </a:extLst>
          </p:cNvPr>
          <p:cNvSpPr>
            <a:spLocks noChangeAspect="1"/>
          </p:cNvSpPr>
          <p:nvPr userDrawn="1"/>
        </p:nvSpPr>
        <p:spPr>
          <a:xfrm>
            <a:off x="-1911810" y="3888813"/>
            <a:ext cx="1825753" cy="206887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dirty="0">
                <a:latin typeface="Segoe UI"/>
                <a:cs typeface="Segoe UI"/>
              </a:rPr>
              <a:t>20 0 100 0</a:t>
            </a:r>
            <a:endParaRPr lang="en-US" sz="9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41792E-0695-4765-90C3-9ADE93F237DD}"/>
              </a:ext>
            </a:extLst>
          </p:cNvPr>
          <p:cNvSpPr>
            <a:spLocks noChangeAspect="1"/>
          </p:cNvSpPr>
          <p:nvPr userDrawn="1"/>
        </p:nvSpPr>
        <p:spPr>
          <a:xfrm>
            <a:off x="-1911810" y="4123971"/>
            <a:ext cx="1825753" cy="206887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A6F2D-2B82-40E8-B663-9E1FE11EAD71}"/>
              </a:ext>
            </a:extLst>
          </p:cNvPr>
          <p:cNvSpPr>
            <a:spLocks noChangeAspect="1"/>
          </p:cNvSpPr>
          <p:nvPr userDrawn="1"/>
        </p:nvSpPr>
        <p:spPr>
          <a:xfrm>
            <a:off x="-1911811" y="4365384"/>
            <a:ext cx="1825753" cy="206887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dirty="0">
                <a:latin typeface="Segoe UI"/>
                <a:cs typeface="Segoe UI"/>
              </a:rPr>
              <a:t>45 38 39 3</a:t>
            </a:r>
            <a:endParaRPr lang="en-US" sz="9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54ABBA-6BDF-463E-BA79-916E4E139BF7}"/>
              </a:ext>
            </a:extLst>
          </p:cNvPr>
          <p:cNvSpPr>
            <a:spLocks noChangeAspect="1"/>
          </p:cNvSpPr>
          <p:nvPr userDrawn="1"/>
        </p:nvSpPr>
        <p:spPr>
          <a:xfrm>
            <a:off x="-1911812" y="4583764"/>
            <a:ext cx="1825753" cy="206887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dirty="0">
                <a:latin typeface="Segoe UI"/>
                <a:cs typeface="Segoe UI"/>
              </a:rPr>
              <a:t>58 50 51 19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240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723" r:id="rId3"/>
    <p:sldLayoutId id="2147483650" r:id="rId4"/>
    <p:sldLayoutId id="2147483662" r:id="rId5"/>
    <p:sldLayoutId id="2147483665" r:id="rId6"/>
    <p:sldLayoutId id="2147483663" r:id="rId7"/>
    <p:sldLayoutId id="2147483666" r:id="rId8"/>
    <p:sldLayoutId id="2147483664" r:id="rId9"/>
    <p:sldLayoutId id="2147483667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718" r:id="rId16"/>
    <p:sldLayoutId id="2147483719" r:id="rId17"/>
    <p:sldLayoutId id="214748372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kemkes.go.id/MapingInfluenz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5DD4A6-CAE2-45A2-B3ED-07A9B61F37B1}"/>
              </a:ext>
            </a:extLst>
          </p:cNvPr>
          <p:cNvSpPr/>
          <p:nvPr/>
        </p:nvSpPr>
        <p:spPr>
          <a:xfrm>
            <a:off x="0" y="19049"/>
            <a:ext cx="12192000" cy="6857973"/>
          </a:xfrm>
          <a:prstGeom prst="rect">
            <a:avLst/>
          </a:prstGeom>
          <a:solidFill>
            <a:srgbClr val="16AF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7"/>
            <a:endParaRPr lang="en-ID" sz="1199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EFB3714-B36A-4948-87D2-775DF97EB143}"/>
              </a:ext>
            </a:extLst>
          </p:cNvPr>
          <p:cNvSpPr/>
          <p:nvPr/>
        </p:nvSpPr>
        <p:spPr>
          <a:xfrm>
            <a:off x="0" y="5463778"/>
            <a:ext cx="713232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B3C93B0-D3B8-48A5-A07C-ED44C78FD5BA}"/>
              </a:ext>
            </a:extLst>
          </p:cNvPr>
          <p:cNvSpPr txBox="1"/>
          <p:nvPr/>
        </p:nvSpPr>
        <p:spPr>
          <a:xfrm>
            <a:off x="609847" y="3855768"/>
            <a:ext cx="11440160" cy="7081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609587">
              <a:lnSpc>
                <a:spcPts val="6530"/>
              </a:lnSpc>
            </a:pPr>
            <a:r>
              <a:rPr lang="en-US" sz="2400" b="1" kern="0" spc="333" dirty="0">
                <a:solidFill>
                  <a:srgbClr val="FFFFFF"/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Public Health</a:t>
            </a:r>
            <a:r>
              <a:rPr lang="id-ID" sz="2400" b="1" kern="0" spc="333" dirty="0">
                <a:solidFill>
                  <a:srgbClr val="FFFFFF"/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 </a:t>
            </a:r>
            <a:r>
              <a:rPr lang="en-US" sz="2400" b="1" kern="0" spc="333" dirty="0">
                <a:solidFill>
                  <a:srgbClr val="FFFFFF"/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Emergency Operations</a:t>
            </a:r>
            <a:r>
              <a:rPr lang="id-ID" sz="2400" b="1" kern="0" spc="333" dirty="0">
                <a:solidFill>
                  <a:srgbClr val="FFFFFF"/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 </a:t>
            </a:r>
            <a:r>
              <a:rPr lang="en-US" sz="2400" b="1" kern="0" spc="333" dirty="0">
                <a:solidFill>
                  <a:srgbClr val="FFFFFF"/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Center (PHEOC)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4AC17E2-41E7-4BD2-B7A4-CA1BDFAAA650}"/>
              </a:ext>
            </a:extLst>
          </p:cNvPr>
          <p:cNvSpPr txBox="1"/>
          <p:nvPr/>
        </p:nvSpPr>
        <p:spPr>
          <a:xfrm>
            <a:off x="609847" y="5693781"/>
            <a:ext cx="574902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587">
              <a:lnSpc>
                <a:spcPts val="1818"/>
              </a:lnSpc>
            </a:pPr>
            <a:r>
              <a:rPr lang="id-ID" sz="1867" i="1" dirty="0">
                <a:solidFill>
                  <a:srgbClr val="FFFFFF"/>
                </a:solidFill>
                <a:latin typeface="Segoe UI" panose="020B0502040204020203" pitchFamily="34" charset="0"/>
                <a:ea typeface="Garet"/>
                <a:cs typeface="Segoe UI" panose="020B0502040204020203" pitchFamily="34" charset="0"/>
                <a:sym typeface="Garet"/>
              </a:rPr>
              <a:t>Ministry of Health</a:t>
            </a:r>
          </a:p>
          <a:p>
            <a:pPr defTabSz="609587">
              <a:lnSpc>
                <a:spcPts val="1818"/>
              </a:lnSpc>
            </a:pPr>
            <a:r>
              <a:rPr lang="id-ID" sz="1867" i="1" dirty="0">
                <a:solidFill>
                  <a:srgbClr val="FFFFFF"/>
                </a:solidFill>
                <a:latin typeface="Segoe UI" panose="020B0502040204020203" pitchFamily="34" charset="0"/>
                <a:ea typeface="Garet"/>
                <a:cs typeface="Segoe UI" panose="020B0502040204020203" pitchFamily="34" charset="0"/>
                <a:sym typeface="Garet"/>
              </a:rPr>
              <a:t>Republic of Indonesia</a:t>
            </a:r>
            <a:endParaRPr lang="en-US" sz="1867" dirty="0">
              <a:solidFill>
                <a:srgbClr val="FFFFFF"/>
              </a:solidFill>
              <a:latin typeface="Segoe UI" panose="020B0502040204020203" pitchFamily="34" charset="0"/>
              <a:ea typeface="Garet"/>
              <a:cs typeface="Segoe UI" panose="020B0502040204020203" pitchFamily="34" charset="0"/>
              <a:sym typeface="Gare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A688B-7CB1-49F2-9BC7-8E5A22896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14" y="2"/>
            <a:ext cx="2820387" cy="2837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04F6F-32B3-4E2E-9436-94B2C4424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6013672"/>
            <a:ext cx="851006" cy="851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B3AFB3-AF3E-4222-91B7-AE02B2B1A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1" y="205486"/>
            <a:ext cx="4788579" cy="1135089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2B8756FE-3D7A-4E6F-A6C3-924633FB14DD}"/>
              </a:ext>
            </a:extLst>
          </p:cNvPr>
          <p:cNvSpPr txBox="1"/>
          <p:nvPr/>
        </p:nvSpPr>
        <p:spPr>
          <a:xfrm>
            <a:off x="609846" y="3325651"/>
            <a:ext cx="10465048" cy="767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587">
              <a:lnSpc>
                <a:spcPts val="6530"/>
              </a:lnSpc>
            </a:pPr>
            <a:r>
              <a:rPr lang="en-US" sz="4800" b="1" kern="0" spc="333" dirty="0">
                <a:solidFill>
                  <a:srgbClr val="267B84"/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SITUATION REPORT OF COVID-19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7B3E28D-42DA-4834-8F93-CB2E47D39065}"/>
              </a:ext>
            </a:extLst>
          </p:cNvPr>
          <p:cNvSpPr txBox="1"/>
          <p:nvPr/>
        </p:nvSpPr>
        <p:spPr>
          <a:xfrm>
            <a:off x="609847" y="4355698"/>
            <a:ext cx="9855200" cy="706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587">
              <a:lnSpc>
                <a:spcPts val="6530"/>
              </a:lnSpc>
            </a:pPr>
            <a:r>
              <a:rPr lang="id-ID" sz="2400" kern="0" spc="333" dirty="0">
                <a:solidFill>
                  <a:schemeClr val="tx1">
                    <a:lumMod val="65000"/>
                    <a:lumOff val="35000"/>
                  </a:schemeClr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 </a:t>
            </a:r>
            <a:r>
              <a:rPr lang="en-US" sz="2400" kern="0" spc="333" dirty="0">
                <a:solidFill>
                  <a:schemeClr val="tx1">
                    <a:lumMod val="65000"/>
                    <a:lumOff val="35000"/>
                  </a:schemeClr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15</a:t>
            </a:r>
            <a:r>
              <a:rPr lang="id-ID" sz="2400" kern="0" spc="333" dirty="0">
                <a:solidFill>
                  <a:schemeClr val="tx1">
                    <a:lumMod val="65000"/>
                    <a:lumOff val="35000"/>
                  </a:schemeClr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 Mei 2025</a:t>
            </a:r>
            <a:r>
              <a:rPr lang="en-US" sz="2400" kern="0" spc="333" dirty="0">
                <a:solidFill>
                  <a:schemeClr val="tx1">
                    <a:lumMod val="65000"/>
                    <a:lumOff val="35000"/>
                  </a:schemeClr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 </a:t>
            </a:r>
            <a:r>
              <a:rPr lang="en-US" sz="2400" kern="0" spc="33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Pukul</a:t>
            </a:r>
            <a:r>
              <a:rPr lang="en-US" sz="2400" kern="0" spc="333" dirty="0">
                <a:solidFill>
                  <a:schemeClr val="tx1">
                    <a:lumMod val="65000"/>
                    <a:lumOff val="35000"/>
                  </a:schemeClr>
                </a:solidFill>
                <a:latin typeface="VAGRounded BT" panose="020F0702020204020204" pitchFamily="34" charset="0"/>
                <a:ea typeface="Garet Ultra-Bold"/>
                <a:cs typeface="Garet Ultra-Bold"/>
                <a:sym typeface="Garet Ultra-Bold"/>
              </a:rPr>
              <a:t> 20.00 WIB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C3F795-D0E6-4C76-B8B4-3B5828590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0994" y="6006966"/>
            <a:ext cx="851006" cy="8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9D7B-1C6F-E856-DA94-D4EFD9D1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Situasi</a:t>
            </a:r>
            <a:r>
              <a:rPr lang="en-US" dirty="0"/>
              <a:t> Global 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092D0-A21F-839B-026A-22F2C10FDF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b="1" i="1" dirty="0" err="1">
                <a:solidFill>
                  <a:srgbClr val="088080"/>
                </a:solidFill>
                <a:latin typeface="Century Gothic" panose="020B0502020202020204" pitchFamily="34" charset="0"/>
              </a:rPr>
              <a:t>Periode</a:t>
            </a:r>
            <a:r>
              <a:rPr lang="en-US" sz="1800" b="1" i="1" dirty="0">
                <a:solidFill>
                  <a:srgbClr val="088080"/>
                </a:solidFill>
                <a:latin typeface="Century Gothic" panose="020B0502020202020204" pitchFamily="34" charset="0"/>
              </a:rPr>
              <a:t> 1 </a:t>
            </a:r>
            <a:r>
              <a:rPr lang="en-US" sz="1800" b="1" i="1" dirty="0" err="1">
                <a:solidFill>
                  <a:srgbClr val="088080"/>
                </a:solidFill>
                <a:latin typeface="Century Gothic" panose="020B0502020202020204" pitchFamily="34" charset="0"/>
              </a:rPr>
              <a:t>Januari</a:t>
            </a:r>
            <a:r>
              <a:rPr lang="en-US" sz="1800" b="1" i="1" dirty="0">
                <a:solidFill>
                  <a:srgbClr val="088080"/>
                </a:solidFill>
                <a:latin typeface="Century Gothic" panose="020B0502020202020204" pitchFamily="34" charset="0"/>
              </a:rPr>
              <a:t> 2024 – 3 Mei 2025</a:t>
            </a:r>
            <a:endParaRPr lang="en-US" dirty="0"/>
          </a:p>
        </p:txBody>
      </p:sp>
      <p:pic>
        <p:nvPicPr>
          <p:cNvPr id="4" name="Picture 3" descr="A graph of a red line&#10;&#10;Description automatically generated">
            <a:extLst>
              <a:ext uri="{FF2B5EF4-FFF2-40B4-BE49-F238E27FC236}">
                <a16:creationId xmlns:a16="http://schemas.microsoft.com/office/drawing/2014/main" id="{EA51DB18-A8AF-F3C8-5F7F-1B25FC488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4" y="1015804"/>
            <a:ext cx="6757280" cy="3499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93160-66EE-F49F-4809-6231B025A66E}"/>
              </a:ext>
            </a:extLst>
          </p:cNvPr>
          <p:cNvSpPr txBox="1"/>
          <p:nvPr/>
        </p:nvSpPr>
        <p:spPr>
          <a:xfrm>
            <a:off x="225604" y="6206724"/>
            <a:ext cx="70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Century Gothic" panose="020B0502020202020204" pitchFamily="34" charset="0"/>
              </a:rPr>
              <a:t>Situasi</a:t>
            </a:r>
            <a:r>
              <a:rPr lang="en-US" sz="1400" i="1" dirty="0">
                <a:latin typeface="Century Gothic" panose="020B0502020202020204" pitchFamily="34" charset="0"/>
              </a:rPr>
              <a:t> global untuk COVID-19 </a:t>
            </a:r>
            <a:r>
              <a:rPr lang="en-US" sz="1400" i="1" dirty="0" err="1">
                <a:latin typeface="Century Gothic" panose="020B0502020202020204" pitchFamily="34" charset="0"/>
              </a:rPr>
              <a:t>dapat</a:t>
            </a:r>
            <a:r>
              <a:rPr lang="en-US" sz="1400" i="1" dirty="0">
                <a:latin typeface="Century Gothic" panose="020B0502020202020204" pitchFamily="34" charset="0"/>
              </a:rPr>
              <a:t> </a:t>
            </a:r>
            <a:r>
              <a:rPr lang="en-US" sz="1400" i="1" dirty="0" err="1">
                <a:latin typeface="Century Gothic" panose="020B0502020202020204" pitchFamily="34" charset="0"/>
              </a:rPr>
              <a:t>diakses</a:t>
            </a:r>
            <a:r>
              <a:rPr lang="en-US" sz="1400" i="1" dirty="0">
                <a:latin typeface="Century Gothic" panose="020B0502020202020204" pitchFamily="34" charset="0"/>
              </a:rPr>
              <a:t> di link </a:t>
            </a:r>
            <a:r>
              <a:rPr lang="en-US" sz="1400" i="1" dirty="0" err="1">
                <a:latin typeface="Century Gothic" panose="020B0502020202020204" pitchFamily="34" charset="0"/>
              </a:rPr>
              <a:t>berikut</a:t>
            </a:r>
            <a:r>
              <a:rPr lang="en-US" sz="1400" i="1" dirty="0">
                <a:latin typeface="Century Gothic" panose="020B0502020202020204" pitchFamily="34" charset="0"/>
              </a:rPr>
              <a:t>: </a:t>
            </a:r>
            <a:r>
              <a:rPr lang="en-US" sz="1400" i="1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https://link.kemkes.go.id/MapingInfluenza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3FC2A-76B0-9AF6-7E01-A2913C4A1A43}"/>
              </a:ext>
            </a:extLst>
          </p:cNvPr>
          <p:cNvSpPr txBox="1"/>
          <p:nvPr/>
        </p:nvSpPr>
        <p:spPr>
          <a:xfrm>
            <a:off x="301804" y="4756827"/>
            <a:ext cx="5794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C00000"/>
                </a:solidFill>
              </a:rPr>
              <a:t>Peningkatan</a:t>
            </a:r>
            <a:r>
              <a:rPr lang="en-US" b="1" dirty="0">
                <a:solidFill>
                  <a:srgbClr val="C00000"/>
                </a:solidFill>
              </a:rPr>
              <a:t> positivity rate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7,6%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9,21%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Dalam</a:t>
            </a:r>
            <a:r>
              <a:rPr lang="en-US" dirty="0"/>
              <a:t> 4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, </a:t>
            </a:r>
            <a:r>
              <a:rPr lang="en-US" dirty="0" err="1"/>
              <a:t>rerata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1100-1400 </a:t>
            </a:r>
            <a:r>
              <a:rPr lang="en-US" dirty="0" err="1"/>
              <a:t>kasus</a:t>
            </a:r>
            <a:r>
              <a:rPr lang="en-US" dirty="0"/>
              <a:t> per </a:t>
            </a:r>
            <a:r>
              <a:rPr lang="en-US" dirty="0" err="1"/>
              <a:t>minggu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3904D7AD-7009-8C75-3224-8FBB67E817E7}"/>
              </a:ext>
            </a:extLst>
          </p:cNvPr>
          <p:cNvSpPr/>
          <p:nvPr/>
        </p:nvSpPr>
        <p:spPr>
          <a:xfrm>
            <a:off x="7394651" y="553363"/>
            <a:ext cx="1453927" cy="404830"/>
          </a:xfrm>
          <a:prstGeom prst="round2DiagRect">
            <a:avLst/>
          </a:prstGeom>
          <a:solidFill>
            <a:srgbClr val="16A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Thailand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A8F9F35C-77A9-D309-3ED5-5EE14D5ED1B4}"/>
              </a:ext>
            </a:extLst>
          </p:cNvPr>
          <p:cNvSpPr/>
          <p:nvPr/>
        </p:nvSpPr>
        <p:spPr>
          <a:xfrm>
            <a:off x="7394651" y="2695731"/>
            <a:ext cx="1453927" cy="404830"/>
          </a:xfrm>
          <a:prstGeom prst="round2DiagRect">
            <a:avLst/>
          </a:prstGeom>
          <a:solidFill>
            <a:srgbClr val="16A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Singapore</a:t>
            </a:r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AD827B38-D1B6-8E72-5C26-B254A47B521A}"/>
              </a:ext>
            </a:extLst>
          </p:cNvPr>
          <p:cNvSpPr/>
          <p:nvPr/>
        </p:nvSpPr>
        <p:spPr>
          <a:xfrm>
            <a:off x="7220885" y="0"/>
            <a:ext cx="347533" cy="685800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D98ED-5B36-49B8-E8E1-F9C28752EB7D}"/>
              </a:ext>
            </a:extLst>
          </p:cNvPr>
          <p:cNvSpPr txBox="1"/>
          <p:nvPr/>
        </p:nvSpPr>
        <p:spPr>
          <a:xfrm>
            <a:off x="7633304" y="1026077"/>
            <a:ext cx="4256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dimana</a:t>
            </a:r>
            <a:r>
              <a:rPr lang="en-US" sz="1600" dirty="0"/>
              <a:t> pada 11-15 Mei 2025, </a:t>
            </a:r>
            <a:r>
              <a:rPr lang="en-US" sz="1600" dirty="0" err="1"/>
              <a:t>terdapat</a:t>
            </a:r>
            <a:r>
              <a:rPr lang="en-US" sz="1600" dirty="0"/>
              <a:t> 14.751 </a:t>
            </a:r>
            <a:r>
              <a:rPr lang="en-US" sz="1600" dirty="0" err="1"/>
              <a:t>kasus</a:t>
            </a:r>
            <a:r>
              <a:rPr lang="en-US" sz="1600" dirty="0"/>
              <a:t> (</a:t>
            </a:r>
            <a:r>
              <a:rPr lang="en-US" sz="1600" dirty="0" err="1"/>
              <a:t>sekitar</a:t>
            </a:r>
            <a:r>
              <a:rPr lang="en-US" sz="1600" dirty="0"/>
              <a:t> 17,5% </a:t>
            </a:r>
            <a:r>
              <a:rPr lang="en-US" sz="1600" dirty="0" err="1"/>
              <a:t>dari</a:t>
            </a:r>
            <a:r>
              <a:rPr lang="en-US" sz="1600" dirty="0"/>
              <a:t> total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2025)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Per April, Variant </a:t>
            </a:r>
            <a:r>
              <a:rPr lang="en-US" sz="1600" dirty="0" err="1"/>
              <a:t>dominan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XDV.1 (46,15%) dan XEC (15,38%)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6894906-ACCC-ADBF-9D63-DD3B2FF16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910459"/>
              </p:ext>
            </p:extLst>
          </p:nvPr>
        </p:nvGraphicFramePr>
        <p:xfrm>
          <a:off x="7730219" y="3153578"/>
          <a:ext cx="4256892" cy="186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B3797FE-AE8E-3D98-3FFE-60CDF28F9C7B}"/>
              </a:ext>
            </a:extLst>
          </p:cNvPr>
          <p:cNvSpPr txBox="1"/>
          <p:nvPr/>
        </p:nvSpPr>
        <p:spPr>
          <a:xfrm>
            <a:off x="7633304" y="4992889"/>
            <a:ext cx="4256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pada M12-M13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Positivity rate pada M14 </a:t>
            </a:r>
            <a:r>
              <a:rPr lang="en-US" sz="1600" dirty="0" err="1"/>
              <a:t>sebesar</a:t>
            </a:r>
            <a:r>
              <a:rPr lang="en-US" sz="1600" dirty="0"/>
              <a:t> 10%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Variant </a:t>
            </a:r>
            <a:r>
              <a:rPr lang="en-US" sz="1600" dirty="0" err="1"/>
              <a:t>dominan</a:t>
            </a:r>
            <a:r>
              <a:rPr lang="en-US" sz="1600" dirty="0"/>
              <a:t> LF.7.2.1 (25,8%) dan XDV.1 (16,1%) per April 2025</a:t>
            </a:r>
          </a:p>
        </p:txBody>
      </p:sp>
    </p:spTree>
    <p:extLst>
      <p:ext uri="{BB962C8B-B14F-4D97-AF65-F5344CB8AC3E}">
        <p14:creationId xmlns:p14="http://schemas.microsoft.com/office/powerpoint/2010/main" val="173795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DD37-9C80-0546-9ECB-83931CED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 Varian Covid-19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Gisaid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Trend Global LP.8.1.1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B32DD-6B64-57AF-073E-77F2B8D0F0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322" y="698309"/>
            <a:ext cx="4648199" cy="347219"/>
          </a:xfrm>
        </p:spPr>
        <p:txBody>
          <a:bodyPr/>
          <a:lstStyle/>
          <a:p>
            <a:pPr algn="ctr"/>
            <a:r>
              <a:rPr lang="en-US" sz="1400" dirty="0"/>
              <a:t>Trend </a:t>
            </a:r>
            <a:r>
              <a:rPr lang="en-US" sz="1400" dirty="0" err="1"/>
              <a:t>varian</a:t>
            </a:r>
            <a:r>
              <a:rPr lang="en-US" sz="1400" dirty="0"/>
              <a:t> covid-19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b="1" dirty="0"/>
              <a:t>global</a:t>
            </a:r>
            <a:r>
              <a:rPr lang="en-US" sz="1400" dirty="0"/>
              <a:t> Mei 2024-Mei 2025</a:t>
            </a:r>
          </a:p>
          <a:p>
            <a:pPr algn="ctr"/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tanggal</a:t>
            </a:r>
            <a:r>
              <a:rPr lang="en-US" sz="1400" dirty="0"/>
              <a:t> </a:t>
            </a:r>
            <a:r>
              <a:rPr lang="en-US" sz="1400" dirty="0" err="1"/>
              <a:t>pengambilan</a:t>
            </a:r>
            <a:r>
              <a:rPr lang="en-US" sz="1400" dirty="0"/>
              <a:t> </a:t>
            </a:r>
            <a:r>
              <a:rPr lang="en-US" sz="1400" dirty="0" err="1"/>
              <a:t>spesimen</a:t>
            </a:r>
            <a:endParaRPr lang="en-US" sz="1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7AB38B-FE6A-94C5-DF3E-92008124A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63" b="10407"/>
          <a:stretch/>
        </p:blipFill>
        <p:spPr>
          <a:xfrm>
            <a:off x="359901" y="1215074"/>
            <a:ext cx="5736099" cy="2213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81DC7-25AA-9B92-8FED-DF66FD4748AB}"/>
              </a:ext>
            </a:extLst>
          </p:cNvPr>
          <p:cNvSpPr txBox="1"/>
          <p:nvPr/>
        </p:nvSpPr>
        <p:spPr>
          <a:xfrm>
            <a:off x="424540" y="3429000"/>
            <a:ext cx="5461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Dari total 111 specimen, </a:t>
            </a:r>
            <a:r>
              <a:rPr lang="en-US" sz="1600" b="1" dirty="0" err="1"/>
              <a:t>varian</a:t>
            </a:r>
            <a:r>
              <a:rPr lang="en-US" sz="1600" b="1" dirty="0"/>
              <a:t> covid-19 </a:t>
            </a:r>
            <a:r>
              <a:rPr lang="en-US" sz="1600" b="1" dirty="0" err="1"/>
              <a:t>didominasi</a:t>
            </a:r>
            <a:r>
              <a:rPr lang="en-US" sz="1600" b="1" dirty="0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FF0000"/>
                </a:solidFill>
              </a:rPr>
              <a:t>LP.8.1.1 (16,22%) 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emerging variant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FF0000"/>
                </a:solidFill>
              </a:rPr>
              <a:t>XFC (14,14%) 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emerging variant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NB.1.8.1 (14,41%)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XEC (8,11%)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JN.1.18.5 (6,31%)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E44979-520D-4224-2D26-1F4BC0EB4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6437" b="15907"/>
          <a:stretch/>
        </p:blipFill>
        <p:spPr>
          <a:xfrm>
            <a:off x="6096000" y="1215074"/>
            <a:ext cx="5991358" cy="221392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7BB602D-1D88-A9C8-6C46-177EB71E3E4F}"/>
              </a:ext>
            </a:extLst>
          </p:cNvPr>
          <p:cNvSpPr txBox="1">
            <a:spLocks/>
          </p:cNvSpPr>
          <p:nvPr/>
        </p:nvSpPr>
        <p:spPr>
          <a:xfrm>
            <a:off x="6774421" y="698309"/>
            <a:ext cx="4648199" cy="347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7E78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Trend </a:t>
            </a:r>
            <a:r>
              <a:rPr lang="en-US" sz="1400" dirty="0" err="1"/>
              <a:t>varian</a:t>
            </a:r>
            <a:r>
              <a:rPr lang="en-US" sz="1400" dirty="0"/>
              <a:t> covid-19 </a:t>
            </a:r>
            <a:r>
              <a:rPr lang="en-US" sz="1400" b="1" dirty="0"/>
              <a:t>Nasional</a:t>
            </a:r>
            <a:r>
              <a:rPr lang="en-US" sz="1400" dirty="0"/>
              <a:t> Mei 2024- </a:t>
            </a:r>
            <a:r>
              <a:rPr lang="en-US" sz="1400" dirty="0" err="1"/>
              <a:t>Januari</a:t>
            </a:r>
            <a:r>
              <a:rPr lang="en-US" sz="1400" dirty="0"/>
              <a:t> 2025</a:t>
            </a:r>
          </a:p>
          <a:p>
            <a:pPr algn="ctr"/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tanggal</a:t>
            </a:r>
            <a:r>
              <a:rPr lang="en-US" sz="1400" dirty="0"/>
              <a:t> </a:t>
            </a:r>
            <a:r>
              <a:rPr lang="en-US" sz="1400" dirty="0" err="1"/>
              <a:t>pengambilan</a:t>
            </a:r>
            <a:r>
              <a:rPr lang="en-US" sz="1400" dirty="0"/>
              <a:t> </a:t>
            </a:r>
            <a:r>
              <a:rPr lang="en-US" sz="1400" dirty="0" err="1"/>
              <a:t>spesimen</a:t>
            </a:r>
            <a:endParaRPr lang="en-US" sz="14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780E7F8-B92B-CAF7-9C98-4CD321EDD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721588"/>
              </p:ext>
            </p:extLst>
          </p:nvPr>
        </p:nvGraphicFramePr>
        <p:xfrm>
          <a:off x="5950271" y="3619904"/>
          <a:ext cx="3033739" cy="265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60292C8-4B18-54A4-205F-0B582FC25C52}"/>
              </a:ext>
            </a:extLst>
          </p:cNvPr>
          <p:cNvSpPr txBox="1"/>
          <p:nvPr/>
        </p:nvSpPr>
        <p:spPr>
          <a:xfrm>
            <a:off x="9091679" y="3524452"/>
            <a:ext cx="2995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Per </a:t>
            </a:r>
            <a:r>
              <a:rPr lang="en-US" sz="1400" b="1" dirty="0" err="1"/>
              <a:t>Januari</a:t>
            </a:r>
            <a:r>
              <a:rPr lang="en-US" sz="1400" b="1" dirty="0"/>
              <a:t> 2025, </a:t>
            </a:r>
            <a:r>
              <a:rPr lang="en-US" sz="1400" b="1" dirty="0" err="1"/>
              <a:t>varian</a:t>
            </a:r>
            <a:r>
              <a:rPr lang="en-US" sz="1400" b="1" dirty="0"/>
              <a:t> covid-19 di Indonesia </a:t>
            </a:r>
            <a:r>
              <a:rPr lang="en-US" sz="1400" b="1" dirty="0" err="1"/>
              <a:t>adalah</a:t>
            </a:r>
            <a:endParaRPr lang="en-US" sz="1400" b="1" dirty="0"/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MB.1.1 (50%)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KP.2.18 (50%)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CE9C7-E2FC-BA64-065F-AF9FCA8A138B}"/>
              </a:ext>
            </a:extLst>
          </p:cNvPr>
          <p:cNvSpPr txBox="1"/>
          <p:nvPr/>
        </p:nvSpPr>
        <p:spPr>
          <a:xfrm>
            <a:off x="424540" y="5151815"/>
            <a:ext cx="5076921" cy="15696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XFC: emerging variant </a:t>
            </a:r>
            <a:r>
              <a:rPr lang="en-US" sz="1600" dirty="0" err="1"/>
              <a:t>nomor</a:t>
            </a:r>
            <a:r>
              <a:rPr lang="en-US" sz="1600" dirty="0"/>
              <a:t> 1 yang </a:t>
            </a:r>
            <a:r>
              <a:rPr lang="en-US" sz="1600" dirty="0" err="1"/>
              <a:t>tersebar</a:t>
            </a:r>
            <a:r>
              <a:rPr lang="en-US" sz="1600" dirty="0"/>
              <a:t> di 25 negara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proporsi</a:t>
            </a:r>
            <a:r>
              <a:rPr lang="en-US" sz="1600" dirty="0"/>
              <a:t> </a:t>
            </a:r>
            <a:r>
              <a:rPr lang="en-US" sz="1600" dirty="0" err="1"/>
              <a:t>terbanyak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region </a:t>
            </a:r>
            <a:r>
              <a:rPr lang="en-US" sz="1600" dirty="0" err="1"/>
              <a:t>eropa</a:t>
            </a:r>
            <a:r>
              <a:rPr lang="en-US" sz="1600" dirty="0"/>
              <a:t> (11,1%) dan </a:t>
            </a:r>
            <a:r>
              <a:rPr lang="en-US" sz="1600" dirty="0" err="1"/>
              <a:t>oceania</a:t>
            </a:r>
            <a:r>
              <a:rPr lang="en-US" sz="1600" dirty="0"/>
              <a:t> (3,5%)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LP.8.1.1: emerging variant </a:t>
            </a:r>
            <a:r>
              <a:rPr lang="en-US" sz="1600" dirty="0" err="1"/>
              <a:t>nomor</a:t>
            </a:r>
            <a:r>
              <a:rPr lang="en-US" sz="1600" dirty="0"/>
              <a:t> 3 yang </a:t>
            </a:r>
            <a:r>
              <a:rPr lang="en-US" sz="1600" dirty="0" err="1"/>
              <a:t>tersebar</a:t>
            </a:r>
            <a:r>
              <a:rPr lang="en-US" sz="1600" dirty="0"/>
              <a:t> di 32 negara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proporsi</a:t>
            </a:r>
            <a:r>
              <a:rPr lang="en-US" sz="1600" dirty="0"/>
              <a:t> </a:t>
            </a:r>
            <a:r>
              <a:rPr lang="en-US" sz="1600" dirty="0" err="1"/>
              <a:t>terbanyak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region </a:t>
            </a:r>
            <a:r>
              <a:rPr lang="en-US" sz="1600" dirty="0" err="1"/>
              <a:t>eropa</a:t>
            </a:r>
            <a:r>
              <a:rPr lang="en-US" sz="1600" dirty="0"/>
              <a:t> (2,8%)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36524-77C3-60D4-B9D1-496820054D50}"/>
              </a:ext>
            </a:extLst>
          </p:cNvPr>
          <p:cNvSpPr txBox="1"/>
          <p:nvPr/>
        </p:nvSpPr>
        <p:spPr>
          <a:xfrm>
            <a:off x="9048649" y="4590031"/>
            <a:ext cx="2995679" cy="15696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MB.1.1 </a:t>
            </a:r>
            <a:r>
              <a:rPr lang="en-US" sz="1600" dirty="0" err="1"/>
              <a:t>merupakan</a:t>
            </a:r>
            <a:r>
              <a:rPr lang="en-US" sz="1600" dirty="0"/>
              <a:t> variant yang </a:t>
            </a:r>
            <a:r>
              <a:rPr lang="en-US" sz="1600" dirty="0" err="1"/>
              <a:t>tersebar</a:t>
            </a:r>
            <a:r>
              <a:rPr lang="en-US" sz="1600" dirty="0"/>
              <a:t> di 16 negara dan </a:t>
            </a:r>
            <a:r>
              <a:rPr lang="en-US" sz="1600" dirty="0" err="1"/>
              <a:t>terakhir</a:t>
            </a:r>
            <a:r>
              <a:rPr lang="en-US" sz="1600" dirty="0"/>
              <a:t> </a:t>
            </a:r>
            <a:r>
              <a:rPr lang="en-US" sz="1600" dirty="0" err="1"/>
              <a:t>terdeteksi</a:t>
            </a:r>
            <a:r>
              <a:rPr lang="en-US" sz="1600" dirty="0"/>
              <a:t> pada </a:t>
            </a:r>
            <a:r>
              <a:rPr lang="en-US" sz="1600" dirty="0" err="1"/>
              <a:t>bulan</a:t>
            </a:r>
            <a:r>
              <a:rPr lang="en-US" sz="1600" dirty="0"/>
              <a:t> April 2025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proporsi</a:t>
            </a:r>
            <a:r>
              <a:rPr lang="en-US" sz="1600" dirty="0"/>
              <a:t> </a:t>
            </a:r>
            <a:r>
              <a:rPr lang="en-US" sz="1600" dirty="0" err="1"/>
              <a:t>sebesar</a:t>
            </a:r>
            <a:r>
              <a:rPr lang="en-US" sz="1600" dirty="0"/>
              <a:t> 60% </a:t>
            </a:r>
            <a:r>
              <a:rPr lang="en-US" sz="1600" dirty="0" err="1"/>
              <a:t>dari</a:t>
            </a:r>
            <a:r>
              <a:rPr lang="en-US" sz="1600" dirty="0"/>
              <a:t> region Asia</a:t>
            </a:r>
          </a:p>
        </p:txBody>
      </p:sp>
    </p:spTree>
    <p:extLst>
      <p:ext uri="{BB962C8B-B14F-4D97-AF65-F5344CB8AC3E}">
        <p14:creationId xmlns:p14="http://schemas.microsoft.com/office/powerpoint/2010/main" val="26850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AEAF-2071-A76B-CF0F-D5C5CB8F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 Covid-19 di Indonesia </a:t>
            </a:r>
            <a:r>
              <a:rPr lang="en-US" dirty="0" err="1">
                <a:solidFill>
                  <a:srgbClr val="FF0000"/>
                </a:solidFill>
              </a:rPr>
              <a:t>mengalami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peningkatan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178586-904D-5DD9-0800-5BFFB4F1B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177766"/>
              </p:ext>
            </p:extLst>
          </p:nvPr>
        </p:nvGraphicFramePr>
        <p:xfrm>
          <a:off x="538480" y="685800"/>
          <a:ext cx="39420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5A9457C-8A2B-FF72-906C-06EA3E7C7196}"/>
              </a:ext>
            </a:extLst>
          </p:cNvPr>
          <p:cNvSpPr/>
          <p:nvPr/>
        </p:nvSpPr>
        <p:spPr>
          <a:xfrm>
            <a:off x="3545840" y="2202593"/>
            <a:ext cx="934720" cy="9448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9D3BBE-4D60-2EC0-0CDF-92A9E84DA4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874103"/>
              </p:ext>
            </p:extLst>
          </p:nvPr>
        </p:nvGraphicFramePr>
        <p:xfrm>
          <a:off x="5374640" y="838200"/>
          <a:ext cx="5902960" cy="334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A64A1B-C27C-F767-C3CC-4FB3FDBCB81E}"/>
              </a:ext>
            </a:extLst>
          </p:cNvPr>
          <p:cNvCxnSpPr>
            <a:cxnSpLocks/>
          </p:cNvCxnSpPr>
          <p:nvPr/>
        </p:nvCxnSpPr>
        <p:spPr>
          <a:xfrm flipV="1">
            <a:off x="4480560" y="838200"/>
            <a:ext cx="894080" cy="1363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8AEDFC-23FC-4A75-DCDD-7BCFD8240C7D}"/>
              </a:ext>
            </a:extLst>
          </p:cNvPr>
          <p:cNvCxnSpPr>
            <a:cxnSpLocks/>
          </p:cNvCxnSpPr>
          <p:nvPr/>
        </p:nvCxnSpPr>
        <p:spPr>
          <a:xfrm>
            <a:off x="4480560" y="3147473"/>
            <a:ext cx="894080" cy="1038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00E6451-49C1-828F-EB3A-6036C99E7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415635"/>
              </p:ext>
            </p:extLst>
          </p:nvPr>
        </p:nvGraphicFramePr>
        <p:xfrm>
          <a:off x="5374640" y="4259581"/>
          <a:ext cx="5902960" cy="191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3666E5A-5E26-3B48-EB5A-33D4F5786908}"/>
              </a:ext>
            </a:extLst>
          </p:cNvPr>
          <p:cNvSpPr txBox="1"/>
          <p:nvPr/>
        </p:nvSpPr>
        <p:spPr>
          <a:xfrm>
            <a:off x="264219" y="3976638"/>
            <a:ext cx="5046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Per </a:t>
            </a:r>
            <a:r>
              <a:rPr lang="en-US" sz="1600" dirty="0" err="1"/>
              <a:t>tahun</a:t>
            </a:r>
            <a:r>
              <a:rPr lang="en-US" sz="1600" dirty="0"/>
              <a:t> 2025,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peningkatan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kasus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dalam</a:t>
            </a:r>
            <a:r>
              <a:rPr lang="en-US" sz="1600" b="1" dirty="0">
                <a:solidFill>
                  <a:schemeClr val="tx1"/>
                </a:solidFill>
              </a:rPr>
              <a:t> 3 </a:t>
            </a:r>
            <a:r>
              <a:rPr lang="en-US" sz="1600" b="1" dirty="0" err="1">
                <a:solidFill>
                  <a:schemeClr val="tx1"/>
                </a:solidFill>
              </a:rPr>
              <a:t>minggu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terakhir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terakhir</a:t>
            </a:r>
            <a:r>
              <a:rPr lang="en-US" sz="1600" dirty="0"/>
              <a:t> yang </a:t>
            </a:r>
            <a:r>
              <a:rPr lang="en-US" sz="1600" dirty="0" err="1"/>
              <a:t>terlapor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NAR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28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konfirmasi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M19.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juga </a:t>
            </a:r>
            <a:r>
              <a:rPr lang="en-US" sz="1600" dirty="0" err="1"/>
              <a:t>dibarengi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peningkatan</a:t>
            </a:r>
            <a:r>
              <a:rPr lang="en-US" sz="1600" dirty="0"/>
              <a:t> positivity rate Dimana pada M19, positivity rate </a:t>
            </a:r>
            <a:r>
              <a:rPr lang="en-US" sz="1600" dirty="0" err="1"/>
              <a:t>sebesar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4,75% </a:t>
            </a:r>
            <a:r>
              <a:rPr lang="en-US" sz="1600" b="1" dirty="0" err="1">
                <a:solidFill>
                  <a:srgbClr val="C00000"/>
                </a:solidFill>
              </a:rPr>
              <a:t>artinya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dari</a:t>
            </a:r>
            <a:r>
              <a:rPr lang="en-US" sz="1600" b="1" dirty="0">
                <a:solidFill>
                  <a:srgbClr val="C00000"/>
                </a:solidFill>
              </a:rPr>
              <a:t> 100 orang yang </a:t>
            </a:r>
            <a:r>
              <a:rPr lang="en-US" sz="1600" b="1" dirty="0" err="1">
                <a:solidFill>
                  <a:srgbClr val="C00000"/>
                </a:solidFill>
              </a:rPr>
              <a:t>diperiksa</a:t>
            </a:r>
            <a:r>
              <a:rPr lang="en-US" sz="1600" b="1" dirty="0">
                <a:solidFill>
                  <a:srgbClr val="C00000"/>
                </a:solidFill>
              </a:rPr>
              <a:t>, </a:t>
            </a:r>
            <a:r>
              <a:rPr lang="en-US" sz="1600" b="1" dirty="0" err="1">
                <a:solidFill>
                  <a:srgbClr val="C00000"/>
                </a:solidFill>
              </a:rPr>
              <a:t>terdapat</a:t>
            </a:r>
            <a:r>
              <a:rPr lang="en-US" sz="1600" b="1" dirty="0">
                <a:solidFill>
                  <a:srgbClr val="C00000"/>
                </a:solidFill>
              </a:rPr>
              <a:t> 5 orang </a:t>
            </a:r>
            <a:r>
              <a:rPr lang="en-US" sz="1600" b="1" dirty="0" err="1">
                <a:solidFill>
                  <a:srgbClr val="C00000"/>
                </a:solidFill>
              </a:rPr>
              <a:t>dengan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hasil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positif</a:t>
            </a:r>
            <a:r>
              <a:rPr lang="en-US" sz="1600" b="1" dirty="0">
                <a:solidFill>
                  <a:srgbClr val="C00000"/>
                </a:solidFill>
              </a:rPr>
              <a:t> covid-19</a:t>
            </a:r>
            <a:endParaRPr lang="en-ID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EC286-01F6-E51F-4CEF-B7A68D317AB6}"/>
              </a:ext>
            </a:extLst>
          </p:cNvPr>
          <p:cNvSpPr txBox="1"/>
          <p:nvPr/>
        </p:nvSpPr>
        <p:spPr>
          <a:xfrm>
            <a:off x="103817" y="6453187"/>
            <a:ext cx="2683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: NAR </a:t>
            </a:r>
            <a:r>
              <a:rPr lang="en-US" sz="1400" dirty="0" err="1"/>
              <a:t>diakses</a:t>
            </a:r>
            <a:r>
              <a:rPr lang="en-US" sz="1400" dirty="0"/>
              <a:t> 12 Mei 2025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15931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3770-3520-5DC8-7BCE-D643BE90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Trend 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9A436-5D11-373B-2CDD-00507B3DB2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17F3833B-F6CB-5FC5-F15D-C4DD6013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55" y="784583"/>
            <a:ext cx="10637374" cy="5152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CBDC5A-CBEF-B8D7-E317-AF0573AF0C3F}"/>
              </a:ext>
            </a:extLst>
          </p:cNvPr>
          <p:cNvSpPr txBox="1"/>
          <p:nvPr/>
        </p:nvSpPr>
        <p:spPr>
          <a:xfrm>
            <a:off x="6856169" y="4435378"/>
            <a:ext cx="5335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Provinsi</a:t>
            </a:r>
            <a:r>
              <a:rPr lang="en-US" dirty="0"/>
              <a:t> Jawa Tengah Dimana pada M19, </a:t>
            </a:r>
            <a:r>
              <a:rPr lang="en-US" dirty="0" err="1"/>
              <a:t>Kab</a:t>
            </a:r>
            <a:r>
              <a:rPr lang="en-US" dirty="0"/>
              <a:t>. </a:t>
            </a:r>
            <a:r>
              <a:rPr lang="en-US" dirty="0" err="1"/>
              <a:t>Wonogiri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71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konfirmasi</a:t>
            </a:r>
            <a:r>
              <a:rPr lang="en-US" dirty="0"/>
              <a:t> covid-19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Sedangkan</a:t>
            </a:r>
            <a:r>
              <a:rPr lang="en-US" dirty="0"/>
              <a:t> untuk Jambi, 14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Kab</a:t>
            </a:r>
            <a:r>
              <a:rPr lang="en-US" dirty="0"/>
              <a:t> </a:t>
            </a:r>
            <a:r>
              <a:rPr lang="en-US" dirty="0" err="1"/>
              <a:t>Sarolangun</a:t>
            </a:r>
            <a:r>
              <a:rPr lang="en-US" dirty="0"/>
              <a:t> pada M19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8A2C5-5847-1BA0-D735-E466D6DA36C7}"/>
              </a:ext>
            </a:extLst>
          </p:cNvPr>
          <p:cNvSpPr txBox="1"/>
          <p:nvPr/>
        </p:nvSpPr>
        <p:spPr>
          <a:xfrm>
            <a:off x="103817" y="6453187"/>
            <a:ext cx="3028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: IBS-SKDR </a:t>
            </a:r>
            <a:r>
              <a:rPr lang="en-US" sz="1400" dirty="0" err="1"/>
              <a:t>diakses</a:t>
            </a:r>
            <a:r>
              <a:rPr lang="en-US" sz="1400" dirty="0"/>
              <a:t> 15 Mei 2025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79351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892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0D17863-D17A-4CBE-A9BD-EC98199682BB}" vid="{8E528FB1-0130-4CE0-9FAE-8A8DCD916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14014</TotalTime>
  <Words>486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Segoe UI</vt:lpstr>
      <vt:lpstr>VAGRounded BT</vt:lpstr>
      <vt:lpstr>Wingdings</vt:lpstr>
      <vt:lpstr>Office Theme</vt:lpstr>
      <vt:lpstr>PowerPoint Presentation</vt:lpstr>
      <vt:lpstr>Situasi Global Covid-19</vt:lpstr>
      <vt:lpstr>Trend Varian Covid-19 dalam Gisaid: Trend Global LP.8.1.1</vt:lpstr>
      <vt:lpstr>Trend Covid-19 di Indonesia mengalami peningkatan</vt:lpstr>
      <vt:lpstr>Beberapa Provinsi Menunjukkan Adanya Peningkatan Trend Covid-19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Aisyah Mela</dc:creator>
  <cp:lastModifiedBy>AL AYUBI, Moch Thoriq Assegaf</cp:lastModifiedBy>
  <cp:revision>593</cp:revision>
  <dcterms:created xsi:type="dcterms:W3CDTF">2024-03-20T00:24:54Z</dcterms:created>
  <dcterms:modified xsi:type="dcterms:W3CDTF">2025-05-15T15:12:58Z</dcterms:modified>
</cp:coreProperties>
</file>